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40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1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42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3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4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5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46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7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48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1" r:id="rId2"/>
    <p:sldId id="257" r:id="rId3"/>
    <p:sldId id="271" r:id="rId4"/>
    <p:sldId id="282" r:id="rId5"/>
    <p:sldId id="272" r:id="rId6"/>
    <p:sldId id="275" r:id="rId7"/>
    <p:sldId id="379" r:id="rId8"/>
    <p:sldId id="273" r:id="rId9"/>
    <p:sldId id="321" r:id="rId10"/>
    <p:sldId id="386" r:id="rId11"/>
    <p:sldId id="322" r:id="rId12"/>
    <p:sldId id="277" r:id="rId13"/>
    <p:sldId id="279" r:id="rId14"/>
    <p:sldId id="323" r:id="rId15"/>
    <p:sldId id="280" r:id="rId16"/>
    <p:sldId id="283" r:id="rId17"/>
    <p:sldId id="376" r:id="rId18"/>
    <p:sldId id="384" r:id="rId19"/>
    <p:sldId id="383" r:id="rId20"/>
    <p:sldId id="286" r:id="rId21"/>
    <p:sldId id="288" r:id="rId22"/>
    <p:sldId id="325" r:id="rId23"/>
    <p:sldId id="287" r:id="rId24"/>
    <p:sldId id="290" r:id="rId25"/>
    <p:sldId id="292" r:id="rId26"/>
    <p:sldId id="329" r:id="rId27"/>
    <p:sldId id="293" r:id="rId28"/>
    <p:sldId id="294" r:id="rId29"/>
    <p:sldId id="341" r:id="rId30"/>
    <p:sldId id="343" r:id="rId31"/>
    <p:sldId id="342" r:id="rId32"/>
    <p:sldId id="347" r:id="rId33"/>
    <p:sldId id="344" r:id="rId34"/>
    <p:sldId id="297" r:id="rId35"/>
    <p:sldId id="298" r:id="rId36"/>
    <p:sldId id="349" r:id="rId37"/>
    <p:sldId id="350" r:id="rId38"/>
    <p:sldId id="300" r:id="rId39"/>
    <p:sldId id="302" r:id="rId40"/>
    <p:sldId id="303" r:id="rId41"/>
    <p:sldId id="304" r:id="rId42"/>
    <p:sldId id="352" r:id="rId43"/>
    <p:sldId id="306" r:id="rId44"/>
    <p:sldId id="308" r:id="rId45"/>
    <p:sldId id="355" r:id="rId46"/>
    <p:sldId id="309" r:id="rId47"/>
    <p:sldId id="356" r:id="rId48"/>
    <p:sldId id="310" r:id="rId49"/>
    <p:sldId id="357" r:id="rId50"/>
    <p:sldId id="361" r:id="rId51"/>
    <p:sldId id="363" r:id="rId52"/>
    <p:sldId id="358" r:id="rId53"/>
    <p:sldId id="359" r:id="rId54"/>
    <p:sldId id="360" r:id="rId55"/>
    <p:sldId id="368" r:id="rId56"/>
    <p:sldId id="372" r:id="rId57"/>
    <p:sldId id="387" r:id="rId5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  <a:srgbClr val="990000"/>
    <a:srgbClr val="F3F3F3"/>
    <a:srgbClr val="FFFFFF"/>
    <a:srgbClr val="4F91A1"/>
    <a:srgbClr val="44697D"/>
    <a:srgbClr val="353534"/>
    <a:srgbClr val="C4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374" autoAdjust="0"/>
  </p:normalViewPr>
  <p:slideViewPr>
    <p:cSldViewPr snapToGrid="0">
      <p:cViewPr>
        <p:scale>
          <a:sx n="53" d="100"/>
          <a:sy n="53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6918FFE5-5A77-416F-B1F1-AD7ED30C4B9F}" type="presOf" srcId="{F8FB9E05-22C6-4D9D-9918-02828AACA5EB}" destId="{7BC10279-9658-4CE0-8438-565F98477063}" srcOrd="0" destOrd="0" presId="urn:microsoft.com/office/officeart/2005/8/layout/hChevron3"/>
    <dgm:cxn modelId="{949BFB01-3F3A-4E6D-B36F-CDA8EA99A68C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1B6C6531-1C14-45CE-A8DD-174C93BEC081}" type="presOf" srcId="{D9A612B9-56FE-49CC-A147-9FB96209308D}" destId="{C8D15E63-9DD2-41B4-AFD9-2FC1FCDACF1F}" srcOrd="0" destOrd="0" presId="urn:microsoft.com/office/officeart/2005/8/layout/hChevron3"/>
    <dgm:cxn modelId="{1B5F3157-C878-41A2-947D-C0F17C663922}" type="presOf" srcId="{2E71BCD4-3DEA-4AEB-B2AD-E5F50128634B}" destId="{CF230342-42C3-4257-98EF-AB8AE41F55B9}" srcOrd="0" destOrd="0" presId="urn:microsoft.com/office/officeart/2005/8/layout/hChevron3"/>
    <dgm:cxn modelId="{54C238CC-6AE0-408E-886B-FBB90C04B511}" type="presOf" srcId="{37E2B6F1-166E-4F8C-836F-51FF2B28DE61}" destId="{141858C6-772D-4A5D-AB49-CEA184B6F381}" srcOrd="0" destOrd="0" presId="urn:microsoft.com/office/officeart/2005/8/layout/hChevron3"/>
    <dgm:cxn modelId="{902F5D90-6461-4D19-A100-65918CDEC9B9}" type="presOf" srcId="{C35705FC-B7D5-45B9-BCC9-8B75F8DA71B5}" destId="{45C72AB6-4498-4C28-9DF8-35A64DBD04FE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0A459BD1-CB7C-4B88-82F7-AA0975B5C9FA}" type="presParOf" srcId="{45C72AB6-4498-4C28-9DF8-35A64DBD04FE}" destId="{7BC10279-9658-4CE0-8438-565F98477063}" srcOrd="0" destOrd="0" presId="urn:microsoft.com/office/officeart/2005/8/layout/hChevron3"/>
    <dgm:cxn modelId="{B0AEFB1D-AA8D-4E9C-87CC-703848175D99}" type="presParOf" srcId="{45C72AB6-4498-4C28-9DF8-35A64DBD04FE}" destId="{A4E993B1-73FE-4F8F-A7AC-49A4994EC5F5}" srcOrd="1" destOrd="0" presId="urn:microsoft.com/office/officeart/2005/8/layout/hChevron3"/>
    <dgm:cxn modelId="{EEC97BBE-5234-4AEB-AF68-3B3E7C0D4AE8}" type="presParOf" srcId="{45C72AB6-4498-4C28-9DF8-35A64DBD04FE}" destId="{141858C6-772D-4A5D-AB49-CEA184B6F381}" srcOrd="2" destOrd="0" presId="urn:microsoft.com/office/officeart/2005/8/layout/hChevron3"/>
    <dgm:cxn modelId="{04CB952D-ED66-47E9-A059-BBFFD2CD4B89}" type="presParOf" srcId="{45C72AB6-4498-4C28-9DF8-35A64DBD04FE}" destId="{D63E621A-EE94-49E3-B751-4EFCFBD473B2}" srcOrd="3" destOrd="0" presId="urn:microsoft.com/office/officeart/2005/8/layout/hChevron3"/>
    <dgm:cxn modelId="{6CDB220E-9519-40E9-8CB9-00E684F1D682}" type="presParOf" srcId="{45C72AB6-4498-4C28-9DF8-35A64DBD04FE}" destId="{147E1BBD-6EE4-46E6-B378-C76783F7BEA2}" srcOrd="4" destOrd="0" presId="urn:microsoft.com/office/officeart/2005/8/layout/hChevron3"/>
    <dgm:cxn modelId="{661D2A10-9D49-4363-9A6D-72808B08689C}" type="presParOf" srcId="{45C72AB6-4498-4C28-9DF8-35A64DBD04FE}" destId="{3B511C55-985C-4124-8CF0-C2AD01052672}" srcOrd="5" destOrd="0" presId="urn:microsoft.com/office/officeart/2005/8/layout/hChevron3"/>
    <dgm:cxn modelId="{E2A912B9-6978-4D02-8AB5-6716F2EA6E98}" type="presParOf" srcId="{45C72AB6-4498-4C28-9DF8-35A64DBD04FE}" destId="{C8D15E63-9DD2-41B4-AFD9-2FC1FCDACF1F}" srcOrd="6" destOrd="0" presId="urn:microsoft.com/office/officeart/2005/8/layout/hChevron3"/>
    <dgm:cxn modelId="{9520C3EF-C256-4612-A622-0699FF488E87}" type="presParOf" srcId="{45C72AB6-4498-4C28-9DF8-35A64DBD04FE}" destId="{670A7EAF-98E1-47CB-9F0B-F9DDCE4597D8}" srcOrd="7" destOrd="0" presId="urn:microsoft.com/office/officeart/2005/8/layout/hChevron3"/>
    <dgm:cxn modelId="{23A12E89-9DD4-4B1B-8357-C005021CA555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DFDC689-B65E-45DB-A1D1-757463D5E16A}" type="presOf" srcId="{F8FB9E05-22C6-4D9D-9918-02828AACA5EB}" destId="{7BC10279-9658-4CE0-8438-565F98477063}" srcOrd="0" destOrd="0" presId="urn:microsoft.com/office/officeart/2005/8/layout/hChevron3"/>
    <dgm:cxn modelId="{E54B111E-0CF5-4F56-9028-4B834B234E99}" type="presOf" srcId="{37E2B6F1-166E-4F8C-836F-51FF2B28DE61}" destId="{141858C6-772D-4A5D-AB49-CEA184B6F381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AA9945B8-77AD-4FE2-8BFC-541B11CCEF33}" type="presOf" srcId="{2E71BCD4-3DEA-4AEB-B2AD-E5F50128634B}" destId="{CF230342-42C3-4257-98EF-AB8AE41F55B9}" srcOrd="0" destOrd="0" presId="urn:microsoft.com/office/officeart/2005/8/layout/hChevron3"/>
    <dgm:cxn modelId="{C6BFC933-8A34-480A-A539-5B9ECBDB4154}" type="presOf" srcId="{D9A612B9-56FE-49CC-A147-9FB96209308D}" destId="{C8D15E63-9DD2-41B4-AFD9-2FC1FCDACF1F}" srcOrd="0" destOrd="0" presId="urn:microsoft.com/office/officeart/2005/8/layout/hChevron3"/>
    <dgm:cxn modelId="{59953A62-06C2-4E58-87F3-6509B3F59071}" type="presOf" srcId="{960E36CB-4D6C-4036-99E0-982A3B8F7806}" destId="{147E1BBD-6EE4-46E6-B378-C76783F7BEA2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B5FE13B-3A7A-4D21-BEBF-A9DB75263F44}" type="presOf" srcId="{C35705FC-B7D5-45B9-BCC9-8B75F8DA71B5}" destId="{45C72AB6-4498-4C28-9DF8-35A64DBD04FE}" srcOrd="0" destOrd="0" presId="urn:microsoft.com/office/officeart/2005/8/layout/hChevron3"/>
    <dgm:cxn modelId="{AB8AAE76-2BF3-4C03-818B-B60E9BD01ECA}" type="presParOf" srcId="{45C72AB6-4498-4C28-9DF8-35A64DBD04FE}" destId="{7BC10279-9658-4CE0-8438-565F98477063}" srcOrd="0" destOrd="0" presId="urn:microsoft.com/office/officeart/2005/8/layout/hChevron3"/>
    <dgm:cxn modelId="{578E40BD-87B5-4BB1-9469-9BD0D9E8073C}" type="presParOf" srcId="{45C72AB6-4498-4C28-9DF8-35A64DBD04FE}" destId="{A4E993B1-73FE-4F8F-A7AC-49A4994EC5F5}" srcOrd="1" destOrd="0" presId="urn:microsoft.com/office/officeart/2005/8/layout/hChevron3"/>
    <dgm:cxn modelId="{F834D669-01D6-498A-976F-1AB540C9D353}" type="presParOf" srcId="{45C72AB6-4498-4C28-9DF8-35A64DBD04FE}" destId="{141858C6-772D-4A5D-AB49-CEA184B6F381}" srcOrd="2" destOrd="0" presId="urn:microsoft.com/office/officeart/2005/8/layout/hChevron3"/>
    <dgm:cxn modelId="{375268EC-E53B-4516-9F1C-3730D5A61936}" type="presParOf" srcId="{45C72AB6-4498-4C28-9DF8-35A64DBD04FE}" destId="{D63E621A-EE94-49E3-B751-4EFCFBD473B2}" srcOrd="3" destOrd="0" presId="urn:microsoft.com/office/officeart/2005/8/layout/hChevron3"/>
    <dgm:cxn modelId="{790A130E-AC63-421A-9B20-5DA030CC61AD}" type="presParOf" srcId="{45C72AB6-4498-4C28-9DF8-35A64DBD04FE}" destId="{147E1BBD-6EE4-46E6-B378-C76783F7BEA2}" srcOrd="4" destOrd="0" presId="urn:microsoft.com/office/officeart/2005/8/layout/hChevron3"/>
    <dgm:cxn modelId="{7A59321B-56AF-4FA3-84D2-818AF911DF6A}" type="presParOf" srcId="{45C72AB6-4498-4C28-9DF8-35A64DBD04FE}" destId="{3B511C55-985C-4124-8CF0-C2AD01052672}" srcOrd="5" destOrd="0" presId="urn:microsoft.com/office/officeart/2005/8/layout/hChevron3"/>
    <dgm:cxn modelId="{FE76B592-BC8B-4D14-9C05-0B56EFB44B37}" type="presParOf" srcId="{45C72AB6-4498-4C28-9DF8-35A64DBD04FE}" destId="{C8D15E63-9DD2-41B4-AFD9-2FC1FCDACF1F}" srcOrd="6" destOrd="0" presId="urn:microsoft.com/office/officeart/2005/8/layout/hChevron3"/>
    <dgm:cxn modelId="{EAA6DFFA-CD31-4AC1-9954-8B3B8A91DF01}" type="presParOf" srcId="{45C72AB6-4498-4C28-9DF8-35A64DBD04FE}" destId="{670A7EAF-98E1-47CB-9F0B-F9DDCE4597D8}" srcOrd="7" destOrd="0" presId="urn:microsoft.com/office/officeart/2005/8/layout/hChevron3"/>
    <dgm:cxn modelId="{E754355F-C484-4EB0-948A-4E90986C934B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8BD43554-1A36-4B4A-BCAE-09B8339D21D0}" type="presOf" srcId="{C35705FC-B7D5-45B9-BCC9-8B75F8DA71B5}" destId="{45C72AB6-4498-4C28-9DF8-35A64DBD04FE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FFBD1334-326E-43A6-9C4B-EBE5183953AA}" type="presOf" srcId="{37E2B6F1-166E-4F8C-836F-51FF2B28DE61}" destId="{141858C6-772D-4A5D-AB49-CEA184B6F381}" srcOrd="0" destOrd="0" presId="urn:microsoft.com/office/officeart/2005/8/layout/hChevron3"/>
    <dgm:cxn modelId="{85BC3D9A-C2AB-477A-B888-AD768E872346}" type="presOf" srcId="{960E36CB-4D6C-4036-99E0-982A3B8F7806}" destId="{147E1BBD-6EE4-46E6-B378-C76783F7BEA2}" srcOrd="0" destOrd="0" presId="urn:microsoft.com/office/officeart/2005/8/layout/hChevron3"/>
    <dgm:cxn modelId="{71E01750-3F61-43F5-A663-874DB10CC7C1}" type="presOf" srcId="{D9A612B9-56FE-49CC-A147-9FB96209308D}" destId="{C8D15E63-9DD2-41B4-AFD9-2FC1FCDACF1F}" srcOrd="0" destOrd="0" presId="urn:microsoft.com/office/officeart/2005/8/layout/hChevron3"/>
    <dgm:cxn modelId="{4BC6313F-92A7-4F78-84FB-E9EF4CA0D490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FD038C8C-CA26-49A1-9DB8-8E46EBE8A06A}" type="presOf" srcId="{2E71BCD4-3DEA-4AEB-B2AD-E5F50128634B}" destId="{CF230342-42C3-4257-98EF-AB8AE41F55B9}" srcOrd="0" destOrd="0" presId="urn:microsoft.com/office/officeart/2005/8/layout/hChevron3"/>
    <dgm:cxn modelId="{4B1F6BD0-6147-42DF-AAAB-D6CC67C1994D}" type="presParOf" srcId="{45C72AB6-4498-4C28-9DF8-35A64DBD04FE}" destId="{7BC10279-9658-4CE0-8438-565F98477063}" srcOrd="0" destOrd="0" presId="urn:microsoft.com/office/officeart/2005/8/layout/hChevron3"/>
    <dgm:cxn modelId="{3D58B7BE-FB1F-417E-9605-151168ABE50E}" type="presParOf" srcId="{45C72AB6-4498-4C28-9DF8-35A64DBD04FE}" destId="{A4E993B1-73FE-4F8F-A7AC-49A4994EC5F5}" srcOrd="1" destOrd="0" presId="urn:microsoft.com/office/officeart/2005/8/layout/hChevron3"/>
    <dgm:cxn modelId="{E3AFF736-8E92-45EB-9D06-C2FF4E8251D8}" type="presParOf" srcId="{45C72AB6-4498-4C28-9DF8-35A64DBD04FE}" destId="{141858C6-772D-4A5D-AB49-CEA184B6F381}" srcOrd="2" destOrd="0" presId="urn:microsoft.com/office/officeart/2005/8/layout/hChevron3"/>
    <dgm:cxn modelId="{4613EC1D-20C5-4E00-9B5A-36D38A8FBE30}" type="presParOf" srcId="{45C72AB6-4498-4C28-9DF8-35A64DBD04FE}" destId="{D63E621A-EE94-49E3-B751-4EFCFBD473B2}" srcOrd="3" destOrd="0" presId="urn:microsoft.com/office/officeart/2005/8/layout/hChevron3"/>
    <dgm:cxn modelId="{B6A2F3CA-6A48-4B61-B17C-45255DC2AEF2}" type="presParOf" srcId="{45C72AB6-4498-4C28-9DF8-35A64DBD04FE}" destId="{147E1BBD-6EE4-46E6-B378-C76783F7BEA2}" srcOrd="4" destOrd="0" presId="urn:microsoft.com/office/officeart/2005/8/layout/hChevron3"/>
    <dgm:cxn modelId="{EE857950-271A-446B-A211-8B28417EEF4D}" type="presParOf" srcId="{45C72AB6-4498-4C28-9DF8-35A64DBD04FE}" destId="{3B511C55-985C-4124-8CF0-C2AD01052672}" srcOrd="5" destOrd="0" presId="urn:microsoft.com/office/officeart/2005/8/layout/hChevron3"/>
    <dgm:cxn modelId="{B9F78B1E-0B44-487F-877F-BF681B6A1A7A}" type="presParOf" srcId="{45C72AB6-4498-4C28-9DF8-35A64DBD04FE}" destId="{C8D15E63-9DD2-41B4-AFD9-2FC1FCDACF1F}" srcOrd="6" destOrd="0" presId="urn:microsoft.com/office/officeart/2005/8/layout/hChevron3"/>
    <dgm:cxn modelId="{47A41C47-56E1-4C2B-9A6F-2096629C9D9C}" type="presParOf" srcId="{45C72AB6-4498-4C28-9DF8-35A64DBD04FE}" destId="{670A7EAF-98E1-47CB-9F0B-F9DDCE4597D8}" srcOrd="7" destOrd="0" presId="urn:microsoft.com/office/officeart/2005/8/layout/hChevron3"/>
    <dgm:cxn modelId="{B0638EA9-3982-445B-8E06-F5E8B1940AF5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8BBF00A-CEF5-4BD0-AAC8-CE5FD030B869}" type="presOf" srcId="{C35705FC-B7D5-45B9-BCC9-8B75F8DA71B5}" destId="{45C72AB6-4498-4C28-9DF8-35A64DBD04FE}" srcOrd="0" destOrd="0" presId="urn:microsoft.com/office/officeart/2005/8/layout/hChevron3"/>
    <dgm:cxn modelId="{93730A88-9FEC-42BA-B4BF-C8D3362CF37C}" type="presOf" srcId="{960E36CB-4D6C-4036-99E0-982A3B8F7806}" destId="{147E1BBD-6EE4-46E6-B378-C76783F7BEA2}" srcOrd="0" destOrd="0" presId="urn:microsoft.com/office/officeart/2005/8/layout/hChevron3"/>
    <dgm:cxn modelId="{3A48A5FB-5A5E-49CC-8AD0-F87C4E7F4C5A}" type="presOf" srcId="{F8FB9E05-22C6-4D9D-9918-02828AACA5EB}" destId="{7BC10279-9658-4CE0-8438-565F98477063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9CF1E61C-7A15-43B0-B125-451F9110906C}" type="presOf" srcId="{37E2B6F1-166E-4F8C-836F-51FF2B28DE61}" destId="{141858C6-772D-4A5D-AB49-CEA184B6F381}" srcOrd="0" destOrd="0" presId="urn:microsoft.com/office/officeart/2005/8/layout/hChevron3"/>
    <dgm:cxn modelId="{C7DA3192-ABBC-4F01-921A-423287F95D94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9F2A4A2C-544C-4ADB-9D85-7078F047ED50}" type="presOf" srcId="{2E71BCD4-3DEA-4AEB-B2AD-E5F50128634B}" destId="{CF230342-42C3-4257-98EF-AB8AE41F55B9}" srcOrd="0" destOrd="0" presId="urn:microsoft.com/office/officeart/2005/8/layout/hChevron3"/>
    <dgm:cxn modelId="{CBF0D56B-11C8-4C04-AE47-58D6F2E973B6}" type="presParOf" srcId="{45C72AB6-4498-4C28-9DF8-35A64DBD04FE}" destId="{7BC10279-9658-4CE0-8438-565F98477063}" srcOrd="0" destOrd="0" presId="urn:microsoft.com/office/officeart/2005/8/layout/hChevron3"/>
    <dgm:cxn modelId="{7E36223B-B790-4DA0-9063-123262FAC589}" type="presParOf" srcId="{45C72AB6-4498-4C28-9DF8-35A64DBD04FE}" destId="{A4E993B1-73FE-4F8F-A7AC-49A4994EC5F5}" srcOrd="1" destOrd="0" presId="urn:microsoft.com/office/officeart/2005/8/layout/hChevron3"/>
    <dgm:cxn modelId="{83BC7642-2C6E-48AF-8550-31518E66A01A}" type="presParOf" srcId="{45C72AB6-4498-4C28-9DF8-35A64DBD04FE}" destId="{141858C6-772D-4A5D-AB49-CEA184B6F381}" srcOrd="2" destOrd="0" presId="urn:microsoft.com/office/officeart/2005/8/layout/hChevron3"/>
    <dgm:cxn modelId="{87C5C8E8-6A32-4FC6-8C00-8B07363871EE}" type="presParOf" srcId="{45C72AB6-4498-4C28-9DF8-35A64DBD04FE}" destId="{D63E621A-EE94-49E3-B751-4EFCFBD473B2}" srcOrd="3" destOrd="0" presId="urn:microsoft.com/office/officeart/2005/8/layout/hChevron3"/>
    <dgm:cxn modelId="{62E89741-38D7-472A-B08A-FF195CEC86EE}" type="presParOf" srcId="{45C72AB6-4498-4C28-9DF8-35A64DBD04FE}" destId="{147E1BBD-6EE4-46E6-B378-C76783F7BEA2}" srcOrd="4" destOrd="0" presId="urn:microsoft.com/office/officeart/2005/8/layout/hChevron3"/>
    <dgm:cxn modelId="{1FFCB4DA-AFC4-4B32-AFD0-E3CDB2D8E2E7}" type="presParOf" srcId="{45C72AB6-4498-4C28-9DF8-35A64DBD04FE}" destId="{3B511C55-985C-4124-8CF0-C2AD01052672}" srcOrd="5" destOrd="0" presId="urn:microsoft.com/office/officeart/2005/8/layout/hChevron3"/>
    <dgm:cxn modelId="{95336268-00D7-4E53-975D-8F1E818706EC}" type="presParOf" srcId="{45C72AB6-4498-4C28-9DF8-35A64DBD04FE}" destId="{C8D15E63-9DD2-41B4-AFD9-2FC1FCDACF1F}" srcOrd="6" destOrd="0" presId="urn:microsoft.com/office/officeart/2005/8/layout/hChevron3"/>
    <dgm:cxn modelId="{F018D69A-718F-4AF1-9849-C78BEE9108F3}" type="presParOf" srcId="{45C72AB6-4498-4C28-9DF8-35A64DBD04FE}" destId="{670A7EAF-98E1-47CB-9F0B-F9DDCE4597D8}" srcOrd="7" destOrd="0" presId="urn:microsoft.com/office/officeart/2005/8/layout/hChevron3"/>
    <dgm:cxn modelId="{6F13A1D5-89F0-44C4-A7C3-031601E8FB19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278591DD-EA31-4A25-9B5E-EE5A07B73A1A}" type="presOf" srcId="{2E71BCD4-3DEA-4AEB-B2AD-E5F50128634B}" destId="{CF230342-42C3-4257-98EF-AB8AE41F55B9}" srcOrd="0" destOrd="0" presId="urn:microsoft.com/office/officeart/2005/8/layout/hChevron3"/>
    <dgm:cxn modelId="{B9E56FA7-CA3D-41FA-8D2D-02A71FFCD1D5}" type="presOf" srcId="{37E2B6F1-166E-4F8C-836F-51FF2B28DE61}" destId="{141858C6-772D-4A5D-AB49-CEA184B6F381}" srcOrd="0" destOrd="0" presId="urn:microsoft.com/office/officeart/2005/8/layout/hChevron3"/>
    <dgm:cxn modelId="{D6CA6FD1-493B-4649-8444-FBC9BE09EE6F}" type="presOf" srcId="{D9A612B9-56FE-49CC-A147-9FB96209308D}" destId="{C8D15E63-9DD2-41B4-AFD9-2FC1FCDACF1F}" srcOrd="0" destOrd="0" presId="urn:microsoft.com/office/officeart/2005/8/layout/hChevron3"/>
    <dgm:cxn modelId="{D2FD51AF-F93D-4492-B8C2-B1DD02161839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592A6FF-F989-40C2-A8E1-645D468D0636}" type="presOf" srcId="{960E36CB-4D6C-4036-99E0-982A3B8F7806}" destId="{147E1BBD-6EE4-46E6-B378-C76783F7BEA2}" srcOrd="0" destOrd="0" presId="urn:microsoft.com/office/officeart/2005/8/layout/hChevron3"/>
    <dgm:cxn modelId="{956B7385-0E3F-4495-BB3E-28430E3A3104}" type="presOf" srcId="{C35705FC-B7D5-45B9-BCC9-8B75F8DA71B5}" destId="{45C72AB6-4498-4C28-9DF8-35A64DBD04FE}" srcOrd="0" destOrd="0" presId="urn:microsoft.com/office/officeart/2005/8/layout/hChevron3"/>
    <dgm:cxn modelId="{3C37DFD7-1A8B-40BA-98F3-A42C9DB4257D}" type="presParOf" srcId="{45C72AB6-4498-4C28-9DF8-35A64DBD04FE}" destId="{7BC10279-9658-4CE0-8438-565F98477063}" srcOrd="0" destOrd="0" presId="urn:microsoft.com/office/officeart/2005/8/layout/hChevron3"/>
    <dgm:cxn modelId="{24A07E4F-76CC-489B-8104-CB9E1A3BA1FA}" type="presParOf" srcId="{45C72AB6-4498-4C28-9DF8-35A64DBD04FE}" destId="{A4E993B1-73FE-4F8F-A7AC-49A4994EC5F5}" srcOrd="1" destOrd="0" presId="urn:microsoft.com/office/officeart/2005/8/layout/hChevron3"/>
    <dgm:cxn modelId="{FA5602BD-3A7F-475B-AAB1-77F2C773925A}" type="presParOf" srcId="{45C72AB6-4498-4C28-9DF8-35A64DBD04FE}" destId="{141858C6-772D-4A5D-AB49-CEA184B6F381}" srcOrd="2" destOrd="0" presId="urn:microsoft.com/office/officeart/2005/8/layout/hChevron3"/>
    <dgm:cxn modelId="{62D58789-EFD3-4CB7-9245-B2E3BD054373}" type="presParOf" srcId="{45C72AB6-4498-4C28-9DF8-35A64DBD04FE}" destId="{D63E621A-EE94-49E3-B751-4EFCFBD473B2}" srcOrd="3" destOrd="0" presId="urn:microsoft.com/office/officeart/2005/8/layout/hChevron3"/>
    <dgm:cxn modelId="{9C09FB31-406F-4A10-9701-9EB8E6D928E6}" type="presParOf" srcId="{45C72AB6-4498-4C28-9DF8-35A64DBD04FE}" destId="{147E1BBD-6EE4-46E6-B378-C76783F7BEA2}" srcOrd="4" destOrd="0" presId="urn:microsoft.com/office/officeart/2005/8/layout/hChevron3"/>
    <dgm:cxn modelId="{ABE74660-7C43-44D2-A83C-1E687A9BA687}" type="presParOf" srcId="{45C72AB6-4498-4C28-9DF8-35A64DBD04FE}" destId="{3B511C55-985C-4124-8CF0-C2AD01052672}" srcOrd="5" destOrd="0" presId="urn:microsoft.com/office/officeart/2005/8/layout/hChevron3"/>
    <dgm:cxn modelId="{DF24200A-6A0E-4F30-9B58-C26AD18C9EEB}" type="presParOf" srcId="{45C72AB6-4498-4C28-9DF8-35A64DBD04FE}" destId="{C8D15E63-9DD2-41B4-AFD9-2FC1FCDACF1F}" srcOrd="6" destOrd="0" presId="urn:microsoft.com/office/officeart/2005/8/layout/hChevron3"/>
    <dgm:cxn modelId="{AB44E887-7DC9-4B05-B9A6-1FF189EA08A1}" type="presParOf" srcId="{45C72AB6-4498-4C28-9DF8-35A64DBD04FE}" destId="{670A7EAF-98E1-47CB-9F0B-F9DDCE4597D8}" srcOrd="7" destOrd="0" presId="urn:microsoft.com/office/officeart/2005/8/layout/hChevron3"/>
    <dgm:cxn modelId="{07B97C8F-0555-42B4-AA27-D347A5729F3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8BB71DE-9066-40BE-BFFD-33EAC6969CEA}" type="presOf" srcId="{37E2B6F1-166E-4F8C-836F-51FF2B28DE61}" destId="{141858C6-772D-4A5D-AB49-CEA184B6F381}" srcOrd="0" destOrd="0" presId="urn:microsoft.com/office/officeart/2005/8/layout/hChevron3"/>
    <dgm:cxn modelId="{1F2C341B-DB24-467C-B4E6-049A5E022341}" type="presOf" srcId="{2E71BCD4-3DEA-4AEB-B2AD-E5F50128634B}" destId="{CF230342-42C3-4257-98EF-AB8AE41F55B9}" srcOrd="0" destOrd="0" presId="urn:microsoft.com/office/officeart/2005/8/layout/hChevron3"/>
    <dgm:cxn modelId="{C51360DC-5436-4560-9AFD-FFFFF79EF86E}" type="presOf" srcId="{F8FB9E05-22C6-4D9D-9918-02828AACA5EB}" destId="{7BC10279-9658-4CE0-8438-565F98477063}" srcOrd="0" destOrd="0" presId="urn:microsoft.com/office/officeart/2005/8/layout/hChevron3"/>
    <dgm:cxn modelId="{F25D2CE2-1F51-4567-9E20-FADB5873C2DB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D96AB73C-C39D-4147-8EFA-5B7F9D38B4F3}" type="presOf" srcId="{C35705FC-B7D5-45B9-BCC9-8B75F8DA71B5}" destId="{45C72AB6-4498-4C28-9DF8-35A64DBD04FE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AEBB94CB-9373-46D1-93C0-7CF8CC1D90F1}" type="presOf" srcId="{960E36CB-4D6C-4036-99E0-982A3B8F7806}" destId="{147E1BBD-6EE4-46E6-B378-C76783F7BEA2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08C6ACF7-0E21-49DE-8004-C038DCDB1B69}" type="presParOf" srcId="{45C72AB6-4498-4C28-9DF8-35A64DBD04FE}" destId="{7BC10279-9658-4CE0-8438-565F98477063}" srcOrd="0" destOrd="0" presId="urn:microsoft.com/office/officeart/2005/8/layout/hChevron3"/>
    <dgm:cxn modelId="{2EAD4CA7-C801-4CC0-B7C0-A329036C35C3}" type="presParOf" srcId="{45C72AB6-4498-4C28-9DF8-35A64DBD04FE}" destId="{A4E993B1-73FE-4F8F-A7AC-49A4994EC5F5}" srcOrd="1" destOrd="0" presId="urn:microsoft.com/office/officeart/2005/8/layout/hChevron3"/>
    <dgm:cxn modelId="{942B1ABE-8AA3-4CF4-B370-865CBF8FDE7E}" type="presParOf" srcId="{45C72AB6-4498-4C28-9DF8-35A64DBD04FE}" destId="{141858C6-772D-4A5D-AB49-CEA184B6F381}" srcOrd="2" destOrd="0" presId="urn:microsoft.com/office/officeart/2005/8/layout/hChevron3"/>
    <dgm:cxn modelId="{B4A89612-F10A-49B0-BFD9-10DB5B576395}" type="presParOf" srcId="{45C72AB6-4498-4C28-9DF8-35A64DBD04FE}" destId="{D63E621A-EE94-49E3-B751-4EFCFBD473B2}" srcOrd="3" destOrd="0" presId="urn:microsoft.com/office/officeart/2005/8/layout/hChevron3"/>
    <dgm:cxn modelId="{E25DFD6D-6F42-4428-B50F-4EF329C6EC47}" type="presParOf" srcId="{45C72AB6-4498-4C28-9DF8-35A64DBD04FE}" destId="{147E1BBD-6EE4-46E6-B378-C76783F7BEA2}" srcOrd="4" destOrd="0" presId="urn:microsoft.com/office/officeart/2005/8/layout/hChevron3"/>
    <dgm:cxn modelId="{1A6BC70F-466C-43F4-B593-DB322DB0F2B6}" type="presParOf" srcId="{45C72AB6-4498-4C28-9DF8-35A64DBD04FE}" destId="{3B511C55-985C-4124-8CF0-C2AD01052672}" srcOrd="5" destOrd="0" presId="urn:microsoft.com/office/officeart/2005/8/layout/hChevron3"/>
    <dgm:cxn modelId="{77534C9D-CABA-463B-B038-28019123B9F6}" type="presParOf" srcId="{45C72AB6-4498-4C28-9DF8-35A64DBD04FE}" destId="{C8D15E63-9DD2-41B4-AFD9-2FC1FCDACF1F}" srcOrd="6" destOrd="0" presId="urn:microsoft.com/office/officeart/2005/8/layout/hChevron3"/>
    <dgm:cxn modelId="{4729FD0B-9B3E-427C-B222-7B84DD31B6FB}" type="presParOf" srcId="{45C72AB6-4498-4C28-9DF8-35A64DBD04FE}" destId="{670A7EAF-98E1-47CB-9F0B-F9DDCE4597D8}" srcOrd="7" destOrd="0" presId="urn:microsoft.com/office/officeart/2005/8/layout/hChevron3"/>
    <dgm:cxn modelId="{C2AF9A54-6C4A-45EC-A1DE-94C6A575E520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6827C894-ECBF-4B41-9FD5-A3B4E790BF6B}" type="presOf" srcId="{F8FB9E05-22C6-4D9D-9918-02828AACA5EB}" destId="{7BC10279-9658-4CE0-8438-565F98477063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EC9FE96D-2D01-48CE-B770-9BFD9A4EC57A}" type="presOf" srcId="{37E2B6F1-166E-4F8C-836F-51FF2B28DE61}" destId="{141858C6-772D-4A5D-AB49-CEA184B6F381}" srcOrd="0" destOrd="0" presId="urn:microsoft.com/office/officeart/2005/8/layout/hChevron3"/>
    <dgm:cxn modelId="{7813AC62-B188-4276-BBD8-EF45C082CDFF}" type="presOf" srcId="{D9A612B9-56FE-49CC-A147-9FB96209308D}" destId="{C8D15E63-9DD2-41B4-AFD9-2FC1FCDACF1F}" srcOrd="0" destOrd="0" presId="urn:microsoft.com/office/officeart/2005/8/layout/hChevron3"/>
    <dgm:cxn modelId="{F27B9437-0232-4149-BA0C-510E28881513}" type="presOf" srcId="{960E36CB-4D6C-4036-99E0-982A3B8F7806}" destId="{147E1BBD-6EE4-46E6-B378-C76783F7BEA2}" srcOrd="0" destOrd="0" presId="urn:microsoft.com/office/officeart/2005/8/layout/hChevron3"/>
    <dgm:cxn modelId="{18F5D33A-5491-4345-AFAE-2D589308DB50}" type="presOf" srcId="{C35705FC-B7D5-45B9-BCC9-8B75F8DA71B5}" destId="{45C72AB6-4498-4C28-9DF8-35A64DBD04FE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B917F6F2-5AB8-4C27-BBE4-67662D647C63}" type="presOf" srcId="{2E71BCD4-3DEA-4AEB-B2AD-E5F50128634B}" destId="{CF230342-42C3-4257-98EF-AB8AE41F55B9}" srcOrd="0" destOrd="0" presId="urn:microsoft.com/office/officeart/2005/8/layout/hChevron3"/>
    <dgm:cxn modelId="{0EE30EAF-6835-4CC0-AFF6-CF6AE058C2D5}" type="presParOf" srcId="{45C72AB6-4498-4C28-9DF8-35A64DBD04FE}" destId="{7BC10279-9658-4CE0-8438-565F98477063}" srcOrd="0" destOrd="0" presId="urn:microsoft.com/office/officeart/2005/8/layout/hChevron3"/>
    <dgm:cxn modelId="{4998E5E7-9FB4-4D54-A10A-23D65026A782}" type="presParOf" srcId="{45C72AB6-4498-4C28-9DF8-35A64DBD04FE}" destId="{A4E993B1-73FE-4F8F-A7AC-49A4994EC5F5}" srcOrd="1" destOrd="0" presId="urn:microsoft.com/office/officeart/2005/8/layout/hChevron3"/>
    <dgm:cxn modelId="{C542EC22-6838-45A8-A5CB-B38775DF207B}" type="presParOf" srcId="{45C72AB6-4498-4C28-9DF8-35A64DBD04FE}" destId="{141858C6-772D-4A5D-AB49-CEA184B6F381}" srcOrd="2" destOrd="0" presId="urn:microsoft.com/office/officeart/2005/8/layout/hChevron3"/>
    <dgm:cxn modelId="{53612881-AE8A-4358-A199-F4FACAFC0C55}" type="presParOf" srcId="{45C72AB6-4498-4C28-9DF8-35A64DBD04FE}" destId="{D63E621A-EE94-49E3-B751-4EFCFBD473B2}" srcOrd="3" destOrd="0" presId="urn:microsoft.com/office/officeart/2005/8/layout/hChevron3"/>
    <dgm:cxn modelId="{0F806050-44C6-434A-BDAF-621E6C979FF5}" type="presParOf" srcId="{45C72AB6-4498-4C28-9DF8-35A64DBD04FE}" destId="{147E1BBD-6EE4-46E6-B378-C76783F7BEA2}" srcOrd="4" destOrd="0" presId="urn:microsoft.com/office/officeart/2005/8/layout/hChevron3"/>
    <dgm:cxn modelId="{6A7F9B86-8F67-412B-9945-0303969CBFE1}" type="presParOf" srcId="{45C72AB6-4498-4C28-9DF8-35A64DBD04FE}" destId="{3B511C55-985C-4124-8CF0-C2AD01052672}" srcOrd="5" destOrd="0" presId="urn:microsoft.com/office/officeart/2005/8/layout/hChevron3"/>
    <dgm:cxn modelId="{15619D82-A0BF-411C-974B-D7EAF1ECF034}" type="presParOf" srcId="{45C72AB6-4498-4C28-9DF8-35A64DBD04FE}" destId="{C8D15E63-9DD2-41B4-AFD9-2FC1FCDACF1F}" srcOrd="6" destOrd="0" presId="urn:microsoft.com/office/officeart/2005/8/layout/hChevron3"/>
    <dgm:cxn modelId="{8739F1BD-AC2D-482B-B16F-72B28ED9D399}" type="presParOf" srcId="{45C72AB6-4498-4C28-9DF8-35A64DBD04FE}" destId="{670A7EAF-98E1-47CB-9F0B-F9DDCE4597D8}" srcOrd="7" destOrd="0" presId="urn:microsoft.com/office/officeart/2005/8/layout/hChevron3"/>
    <dgm:cxn modelId="{8B8C5687-FC5A-4D35-8784-50F3A83C565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17CB75A-73A1-48A7-BFE0-593695EDC192}" type="presOf" srcId="{C35705FC-B7D5-45B9-BCC9-8B75F8DA71B5}" destId="{45C72AB6-4498-4C28-9DF8-35A64DBD04FE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070ED8BB-DD00-4DDA-A855-886C01303D65}" type="presOf" srcId="{D9A612B9-56FE-49CC-A147-9FB96209308D}" destId="{C8D15E63-9DD2-41B4-AFD9-2FC1FCDACF1F}" srcOrd="0" destOrd="0" presId="urn:microsoft.com/office/officeart/2005/8/layout/hChevron3"/>
    <dgm:cxn modelId="{5ECC6AA1-0030-4E01-9DBB-E451DF25E7C3}" type="presOf" srcId="{960E36CB-4D6C-4036-99E0-982A3B8F7806}" destId="{147E1BBD-6EE4-46E6-B378-C76783F7BEA2}" srcOrd="0" destOrd="0" presId="urn:microsoft.com/office/officeart/2005/8/layout/hChevron3"/>
    <dgm:cxn modelId="{854140DA-B08B-420C-8F1F-CB1EC7786CC5}" type="presOf" srcId="{37E2B6F1-166E-4F8C-836F-51FF2B28DE61}" destId="{141858C6-772D-4A5D-AB49-CEA184B6F381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78FA5EFC-A1D4-4948-B939-E5373A90F6C8}" type="presOf" srcId="{2E71BCD4-3DEA-4AEB-B2AD-E5F50128634B}" destId="{CF230342-42C3-4257-98EF-AB8AE41F55B9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3064B3F6-AC1F-429D-8633-4663FAF961B7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D24642F4-13BF-4DAC-A26D-11CB14D3057D}" type="presParOf" srcId="{45C72AB6-4498-4C28-9DF8-35A64DBD04FE}" destId="{7BC10279-9658-4CE0-8438-565F98477063}" srcOrd="0" destOrd="0" presId="urn:microsoft.com/office/officeart/2005/8/layout/hChevron3"/>
    <dgm:cxn modelId="{3ABEF9F7-51D3-4780-B94A-2A69E9780616}" type="presParOf" srcId="{45C72AB6-4498-4C28-9DF8-35A64DBD04FE}" destId="{A4E993B1-73FE-4F8F-A7AC-49A4994EC5F5}" srcOrd="1" destOrd="0" presId="urn:microsoft.com/office/officeart/2005/8/layout/hChevron3"/>
    <dgm:cxn modelId="{7D4D0E1A-3764-4BD6-926F-6BAE977ACA17}" type="presParOf" srcId="{45C72AB6-4498-4C28-9DF8-35A64DBD04FE}" destId="{141858C6-772D-4A5D-AB49-CEA184B6F381}" srcOrd="2" destOrd="0" presId="urn:microsoft.com/office/officeart/2005/8/layout/hChevron3"/>
    <dgm:cxn modelId="{AC8534E5-8847-43AD-8695-7C72D024B466}" type="presParOf" srcId="{45C72AB6-4498-4C28-9DF8-35A64DBD04FE}" destId="{D63E621A-EE94-49E3-B751-4EFCFBD473B2}" srcOrd="3" destOrd="0" presId="urn:microsoft.com/office/officeart/2005/8/layout/hChevron3"/>
    <dgm:cxn modelId="{9506A6AF-D99C-475E-B87B-07C2F43593BF}" type="presParOf" srcId="{45C72AB6-4498-4C28-9DF8-35A64DBD04FE}" destId="{147E1BBD-6EE4-46E6-B378-C76783F7BEA2}" srcOrd="4" destOrd="0" presId="urn:microsoft.com/office/officeart/2005/8/layout/hChevron3"/>
    <dgm:cxn modelId="{4A1E1335-B6D3-44DB-BFDE-77DC898B7EB3}" type="presParOf" srcId="{45C72AB6-4498-4C28-9DF8-35A64DBD04FE}" destId="{3B511C55-985C-4124-8CF0-C2AD01052672}" srcOrd="5" destOrd="0" presId="urn:microsoft.com/office/officeart/2005/8/layout/hChevron3"/>
    <dgm:cxn modelId="{449A9789-F9B5-4120-881C-0AF3C47BDC60}" type="presParOf" srcId="{45C72AB6-4498-4C28-9DF8-35A64DBD04FE}" destId="{C8D15E63-9DD2-41B4-AFD9-2FC1FCDACF1F}" srcOrd="6" destOrd="0" presId="urn:microsoft.com/office/officeart/2005/8/layout/hChevron3"/>
    <dgm:cxn modelId="{2DBC815D-7658-4045-A69F-B04B19B705EA}" type="presParOf" srcId="{45C72AB6-4498-4C28-9DF8-35A64DBD04FE}" destId="{670A7EAF-98E1-47CB-9F0B-F9DDCE4597D8}" srcOrd="7" destOrd="0" presId="urn:microsoft.com/office/officeart/2005/8/layout/hChevron3"/>
    <dgm:cxn modelId="{EFA5DA33-A56C-4D70-BE93-88C6755A5CB3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D5CA63A2-B446-433F-92EB-DB7DAC5D18ED}" type="presOf" srcId="{C35705FC-B7D5-45B9-BCC9-8B75F8DA71B5}" destId="{45C72AB6-4498-4C28-9DF8-35A64DBD04FE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438A6C85-67A1-460D-B912-45A343C21DBB}" type="presOf" srcId="{F8FB9E05-22C6-4D9D-9918-02828AACA5EB}" destId="{7BC10279-9658-4CE0-8438-565F98477063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211316D2-BD3E-477F-8276-7ED3768D7564}" type="presOf" srcId="{960E36CB-4D6C-4036-99E0-982A3B8F7806}" destId="{147E1BBD-6EE4-46E6-B378-C76783F7BEA2}" srcOrd="0" destOrd="0" presId="urn:microsoft.com/office/officeart/2005/8/layout/hChevron3"/>
    <dgm:cxn modelId="{12951E3E-9FD0-4ECA-BDFB-696821295E7E}" type="presOf" srcId="{37E2B6F1-166E-4F8C-836F-51FF2B28DE61}" destId="{141858C6-772D-4A5D-AB49-CEA184B6F381}" srcOrd="0" destOrd="0" presId="urn:microsoft.com/office/officeart/2005/8/layout/hChevron3"/>
    <dgm:cxn modelId="{2F678A08-19CF-49AC-AEDA-2502F4E52145}" type="presOf" srcId="{D9A612B9-56FE-49CC-A147-9FB96209308D}" destId="{C8D15E63-9DD2-41B4-AFD9-2FC1FCDACF1F}" srcOrd="0" destOrd="0" presId="urn:microsoft.com/office/officeart/2005/8/layout/hChevron3"/>
    <dgm:cxn modelId="{D8D80989-28F6-448C-A31D-02CC8C4FB768}" type="presOf" srcId="{2E71BCD4-3DEA-4AEB-B2AD-E5F50128634B}" destId="{CF230342-42C3-4257-98EF-AB8AE41F55B9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A8127248-1B22-4814-8263-45DCABBADBC1}" type="presParOf" srcId="{45C72AB6-4498-4C28-9DF8-35A64DBD04FE}" destId="{7BC10279-9658-4CE0-8438-565F98477063}" srcOrd="0" destOrd="0" presId="urn:microsoft.com/office/officeart/2005/8/layout/hChevron3"/>
    <dgm:cxn modelId="{672E249A-1421-48B0-AF7C-2DF04FEEC913}" type="presParOf" srcId="{45C72AB6-4498-4C28-9DF8-35A64DBD04FE}" destId="{A4E993B1-73FE-4F8F-A7AC-49A4994EC5F5}" srcOrd="1" destOrd="0" presId="urn:microsoft.com/office/officeart/2005/8/layout/hChevron3"/>
    <dgm:cxn modelId="{8A103BC7-92A5-43C8-A473-10A9660FA408}" type="presParOf" srcId="{45C72AB6-4498-4C28-9DF8-35A64DBD04FE}" destId="{141858C6-772D-4A5D-AB49-CEA184B6F381}" srcOrd="2" destOrd="0" presId="urn:microsoft.com/office/officeart/2005/8/layout/hChevron3"/>
    <dgm:cxn modelId="{52F7E7C3-16F7-465C-AF66-B8449B26437E}" type="presParOf" srcId="{45C72AB6-4498-4C28-9DF8-35A64DBD04FE}" destId="{D63E621A-EE94-49E3-B751-4EFCFBD473B2}" srcOrd="3" destOrd="0" presId="urn:microsoft.com/office/officeart/2005/8/layout/hChevron3"/>
    <dgm:cxn modelId="{4FC03057-6D87-4599-8EE2-1AA0212409BD}" type="presParOf" srcId="{45C72AB6-4498-4C28-9DF8-35A64DBD04FE}" destId="{147E1BBD-6EE4-46E6-B378-C76783F7BEA2}" srcOrd="4" destOrd="0" presId="urn:microsoft.com/office/officeart/2005/8/layout/hChevron3"/>
    <dgm:cxn modelId="{CE1A0A3D-98F8-4682-9B50-154C2B9406B8}" type="presParOf" srcId="{45C72AB6-4498-4C28-9DF8-35A64DBD04FE}" destId="{3B511C55-985C-4124-8CF0-C2AD01052672}" srcOrd="5" destOrd="0" presId="urn:microsoft.com/office/officeart/2005/8/layout/hChevron3"/>
    <dgm:cxn modelId="{C5095EF8-EB22-48D3-96F3-38904067FF45}" type="presParOf" srcId="{45C72AB6-4498-4C28-9DF8-35A64DBD04FE}" destId="{C8D15E63-9DD2-41B4-AFD9-2FC1FCDACF1F}" srcOrd="6" destOrd="0" presId="urn:microsoft.com/office/officeart/2005/8/layout/hChevron3"/>
    <dgm:cxn modelId="{506D5E64-5D0F-43BD-9474-E0398CE8D146}" type="presParOf" srcId="{45C72AB6-4498-4C28-9DF8-35A64DBD04FE}" destId="{670A7EAF-98E1-47CB-9F0B-F9DDCE4597D8}" srcOrd="7" destOrd="0" presId="urn:microsoft.com/office/officeart/2005/8/layout/hChevron3"/>
    <dgm:cxn modelId="{8D1FEB96-5F98-468D-834F-C60A54D3D06E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228DAFB-59CE-47B0-A0DA-D45B4844982C}" type="presOf" srcId="{37E2B6F1-166E-4F8C-836F-51FF2B28DE61}" destId="{141858C6-772D-4A5D-AB49-CEA184B6F381}" srcOrd="0" destOrd="0" presId="urn:microsoft.com/office/officeart/2005/8/layout/hChevron3"/>
    <dgm:cxn modelId="{FC8791AA-8BD1-4307-BF5A-41BB2F260852}" type="presOf" srcId="{F8FB9E05-22C6-4D9D-9918-02828AACA5EB}" destId="{7BC10279-9658-4CE0-8438-565F98477063}" srcOrd="0" destOrd="0" presId="urn:microsoft.com/office/officeart/2005/8/layout/hChevron3"/>
    <dgm:cxn modelId="{93D37E4B-8DBA-4D2F-98E1-75882941F36C}" type="presOf" srcId="{2E71BCD4-3DEA-4AEB-B2AD-E5F50128634B}" destId="{CF230342-42C3-4257-98EF-AB8AE41F55B9}" srcOrd="0" destOrd="0" presId="urn:microsoft.com/office/officeart/2005/8/layout/hChevron3"/>
    <dgm:cxn modelId="{6A20368A-E298-4222-AEF6-48125738F046}" type="presOf" srcId="{960E36CB-4D6C-4036-99E0-982A3B8F7806}" destId="{147E1BBD-6EE4-46E6-B378-C76783F7BEA2}" srcOrd="0" destOrd="0" presId="urn:microsoft.com/office/officeart/2005/8/layout/hChevron3"/>
    <dgm:cxn modelId="{EBFAA868-32D5-4090-979F-20A97E28B7C8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6C804DD5-D775-47CA-B2DE-868F31610979}" type="presOf" srcId="{C35705FC-B7D5-45B9-BCC9-8B75F8DA71B5}" destId="{45C72AB6-4498-4C28-9DF8-35A64DBD04FE}" srcOrd="0" destOrd="0" presId="urn:microsoft.com/office/officeart/2005/8/layout/hChevron3"/>
    <dgm:cxn modelId="{B50BF08A-77EA-4E30-999C-9859C314F66F}" type="presParOf" srcId="{45C72AB6-4498-4C28-9DF8-35A64DBD04FE}" destId="{7BC10279-9658-4CE0-8438-565F98477063}" srcOrd="0" destOrd="0" presId="urn:microsoft.com/office/officeart/2005/8/layout/hChevron3"/>
    <dgm:cxn modelId="{2B0C6502-8E01-4800-A676-CE06E5AA6BF2}" type="presParOf" srcId="{45C72AB6-4498-4C28-9DF8-35A64DBD04FE}" destId="{A4E993B1-73FE-4F8F-A7AC-49A4994EC5F5}" srcOrd="1" destOrd="0" presId="urn:microsoft.com/office/officeart/2005/8/layout/hChevron3"/>
    <dgm:cxn modelId="{3FCB5A6C-6C18-48E7-A0E8-98CAD71F85FE}" type="presParOf" srcId="{45C72AB6-4498-4C28-9DF8-35A64DBD04FE}" destId="{141858C6-772D-4A5D-AB49-CEA184B6F381}" srcOrd="2" destOrd="0" presId="urn:microsoft.com/office/officeart/2005/8/layout/hChevron3"/>
    <dgm:cxn modelId="{C8C8949D-DF91-4791-ACFB-36CF20C4C0B4}" type="presParOf" srcId="{45C72AB6-4498-4C28-9DF8-35A64DBD04FE}" destId="{D63E621A-EE94-49E3-B751-4EFCFBD473B2}" srcOrd="3" destOrd="0" presId="urn:microsoft.com/office/officeart/2005/8/layout/hChevron3"/>
    <dgm:cxn modelId="{E6B494BB-EB04-4939-A298-C6FDFD4D698E}" type="presParOf" srcId="{45C72AB6-4498-4C28-9DF8-35A64DBD04FE}" destId="{147E1BBD-6EE4-46E6-B378-C76783F7BEA2}" srcOrd="4" destOrd="0" presId="urn:microsoft.com/office/officeart/2005/8/layout/hChevron3"/>
    <dgm:cxn modelId="{FF2E5F78-DFCD-4A0A-831B-C8A5C3AF25CF}" type="presParOf" srcId="{45C72AB6-4498-4C28-9DF8-35A64DBD04FE}" destId="{3B511C55-985C-4124-8CF0-C2AD01052672}" srcOrd="5" destOrd="0" presId="urn:microsoft.com/office/officeart/2005/8/layout/hChevron3"/>
    <dgm:cxn modelId="{C4EBB0A3-7C8A-4C3E-AF4B-24FE724682FA}" type="presParOf" srcId="{45C72AB6-4498-4C28-9DF8-35A64DBD04FE}" destId="{C8D15E63-9DD2-41B4-AFD9-2FC1FCDACF1F}" srcOrd="6" destOrd="0" presId="urn:microsoft.com/office/officeart/2005/8/layout/hChevron3"/>
    <dgm:cxn modelId="{5813E72F-1C94-4C06-BF43-8F0D10D40512}" type="presParOf" srcId="{45C72AB6-4498-4C28-9DF8-35A64DBD04FE}" destId="{670A7EAF-98E1-47CB-9F0B-F9DDCE4597D8}" srcOrd="7" destOrd="0" presId="urn:microsoft.com/office/officeart/2005/8/layout/hChevron3"/>
    <dgm:cxn modelId="{6947BFEA-8F96-435A-BD66-87D117D7DDB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06AA7A7-94AF-4754-BDD9-8F2D4485E9C8}" type="presOf" srcId="{D9A612B9-56FE-49CC-A147-9FB96209308D}" destId="{C8D15E63-9DD2-41B4-AFD9-2FC1FCDACF1F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43AE0050-0DD4-4CAF-8CF5-492699306340}" type="presOf" srcId="{C35705FC-B7D5-45B9-BCC9-8B75F8DA71B5}" destId="{45C72AB6-4498-4C28-9DF8-35A64DBD04FE}" srcOrd="0" destOrd="0" presId="urn:microsoft.com/office/officeart/2005/8/layout/hChevron3"/>
    <dgm:cxn modelId="{17B00623-C4BC-4437-8AB6-DC3EC07D3F87}" type="presOf" srcId="{F8FB9E05-22C6-4D9D-9918-02828AACA5EB}" destId="{7BC10279-9658-4CE0-8438-565F98477063}" srcOrd="0" destOrd="0" presId="urn:microsoft.com/office/officeart/2005/8/layout/hChevron3"/>
    <dgm:cxn modelId="{6D93E80A-09B7-4E05-85CB-5F9D23530F54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699F4627-2AF9-4714-9697-EE2CD13EB68F}" type="presOf" srcId="{960E36CB-4D6C-4036-99E0-982A3B8F7806}" destId="{147E1BBD-6EE4-46E6-B378-C76783F7BEA2}" srcOrd="0" destOrd="0" presId="urn:microsoft.com/office/officeart/2005/8/layout/hChevron3"/>
    <dgm:cxn modelId="{F4751BCA-DE5F-4457-BEAF-7C0CAA629623}" type="presOf" srcId="{2E71BCD4-3DEA-4AEB-B2AD-E5F50128634B}" destId="{CF230342-42C3-4257-98EF-AB8AE41F55B9}" srcOrd="0" destOrd="0" presId="urn:microsoft.com/office/officeart/2005/8/layout/hChevron3"/>
    <dgm:cxn modelId="{E1BD837F-F13E-4E26-BDD7-8B730F944F18}" type="presParOf" srcId="{45C72AB6-4498-4C28-9DF8-35A64DBD04FE}" destId="{7BC10279-9658-4CE0-8438-565F98477063}" srcOrd="0" destOrd="0" presId="urn:microsoft.com/office/officeart/2005/8/layout/hChevron3"/>
    <dgm:cxn modelId="{C6748B22-8B67-497D-BB95-AE480B3F4B6B}" type="presParOf" srcId="{45C72AB6-4498-4C28-9DF8-35A64DBD04FE}" destId="{A4E993B1-73FE-4F8F-A7AC-49A4994EC5F5}" srcOrd="1" destOrd="0" presId="urn:microsoft.com/office/officeart/2005/8/layout/hChevron3"/>
    <dgm:cxn modelId="{CC336DB9-B20D-4A00-8E16-C37E74EA4A75}" type="presParOf" srcId="{45C72AB6-4498-4C28-9DF8-35A64DBD04FE}" destId="{141858C6-772D-4A5D-AB49-CEA184B6F381}" srcOrd="2" destOrd="0" presId="urn:microsoft.com/office/officeart/2005/8/layout/hChevron3"/>
    <dgm:cxn modelId="{BD9B5477-71C0-4FDA-8AAE-1C8F2C1926F5}" type="presParOf" srcId="{45C72AB6-4498-4C28-9DF8-35A64DBD04FE}" destId="{D63E621A-EE94-49E3-B751-4EFCFBD473B2}" srcOrd="3" destOrd="0" presId="urn:microsoft.com/office/officeart/2005/8/layout/hChevron3"/>
    <dgm:cxn modelId="{C41C147C-0E3B-468C-9592-92BE5B60BF8C}" type="presParOf" srcId="{45C72AB6-4498-4C28-9DF8-35A64DBD04FE}" destId="{147E1BBD-6EE4-46E6-B378-C76783F7BEA2}" srcOrd="4" destOrd="0" presId="urn:microsoft.com/office/officeart/2005/8/layout/hChevron3"/>
    <dgm:cxn modelId="{FCE2924A-1759-4DDB-9288-FDCC555A107C}" type="presParOf" srcId="{45C72AB6-4498-4C28-9DF8-35A64DBD04FE}" destId="{3B511C55-985C-4124-8CF0-C2AD01052672}" srcOrd="5" destOrd="0" presId="urn:microsoft.com/office/officeart/2005/8/layout/hChevron3"/>
    <dgm:cxn modelId="{FC3B9C34-9A33-478F-B7A6-4836E6B46C68}" type="presParOf" srcId="{45C72AB6-4498-4C28-9DF8-35A64DBD04FE}" destId="{C8D15E63-9DD2-41B4-AFD9-2FC1FCDACF1F}" srcOrd="6" destOrd="0" presId="urn:microsoft.com/office/officeart/2005/8/layout/hChevron3"/>
    <dgm:cxn modelId="{75A8AE88-9229-440E-90E5-496DD3398D6F}" type="presParOf" srcId="{45C72AB6-4498-4C28-9DF8-35A64DBD04FE}" destId="{670A7EAF-98E1-47CB-9F0B-F9DDCE4597D8}" srcOrd="7" destOrd="0" presId="urn:microsoft.com/office/officeart/2005/8/layout/hChevron3"/>
    <dgm:cxn modelId="{E79351D1-729E-47DD-AE10-86FF198D85D7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83CDD2B9-1989-4C0A-8DBC-3A1630E2B78A}" type="presOf" srcId="{960E36CB-4D6C-4036-99E0-982A3B8F7806}" destId="{147E1BBD-6EE4-46E6-B378-C76783F7BEA2}" srcOrd="0" destOrd="0" presId="urn:microsoft.com/office/officeart/2005/8/layout/hChevron3"/>
    <dgm:cxn modelId="{37710894-0DF1-4B7C-B5EA-9BB6D46ACEF8}" type="presOf" srcId="{2E71BCD4-3DEA-4AEB-B2AD-E5F50128634B}" destId="{CF230342-42C3-4257-98EF-AB8AE41F55B9}" srcOrd="0" destOrd="0" presId="urn:microsoft.com/office/officeart/2005/8/layout/hChevron3"/>
    <dgm:cxn modelId="{6F98B83E-326E-4328-A3D7-07DDF35A8804}" type="presOf" srcId="{37E2B6F1-166E-4F8C-836F-51FF2B28DE61}" destId="{141858C6-772D-4A5D-AB49-CEA184B6F381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5E6ADBEA-764C-401D-AD9E-26A96DD25213}" type="presOf" srcId="{F8FB9E05-22C6-4D9D-9918-02828AACA5EB}" destId="{7BC10279-9658-4CE0-8438-565F98477063}" srcOrd="0" destOrd="0" presId="urn:microsoft.com/office/officeart/2005/8/layout/hChevron3"/>
    <dgm:cxn modelId="{0BC1C4FD-5882-4EFA-BCC4-C0340DADA829}" type="presOf" srcId="{D9A612B9-56FE-49CC-A147-9FB96209308D}" destId="{C8D15E63-9DD2-41B4-AFD9-2FC1FCDACF1F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F1BE8BC3-7EBF-4537-AD47-8DD1BC96C557}" type="presOf" srcId="{C35705FC-B7D5-45B9-BCC9-8B75F8DA71B5}" destId="{45C72AB6-4498-4C28-9DF8-35A64DBD04FE}" srcOrd="0" destOrd="0" presId="urn:microsoft.com/office/officeart/2005/8/layout/hChevron3"/>
    <dgm:cxn modelId="{A5FEABF5-A824-48F7-BF2F-C7157CCBD3AB}" type="presParOf" srcId="{45C72AB6-4498-4C28-9DF8-35A64DBD04FE}" destId="{7BC10279-9658-4CE0-8438-565F98477063}" srcOrd="0" destOrd="0" presId="urn:microsoft.com/office/officeart/2005/8/layout/hChevron3"/>
    <dgm:cxn modelId="{0311E096-A5BE-4314-8743-020196298DDF}" type="presParOf" srcId="{45C72AB6-4498-4C28-9DF8-35A64DBD04FE}" destId="{A4E993B1-73FE-4F8F-A7AC-49A4994EC5F5}" srcOrd="1" destOrd="0" presId="urn:microsoft.com/office/officeart/2005/8/layout/hChevron3"/>
    <dgm:cxn modelId="{2CACDFE2-5697-4323-9347-2EBE2835F824}" type="presParOf" srcId="{45C72AB6-4498-4C28-9DF8-35A64DBD04FE}" destId="{141858C6-772D-4A5D-AB49-CEA184B6F381}" srcOrd="2" destOrd="0" presId="urn:microsoft.com/office/officeart/2005/8/layout/hChevron3"/>
    <dgm:cxn modelId="{86C19A0A-4F62-4B8F-AFA2-9E2329E221AA}" type="presParOf" srcId="{45C72AB6-4498-4C28-9DF8-35A64DBD04FE}" destId="{D63E621A-EE94-49E3-B751-4EFCFBD473B2}" srcOrd="3" destOrd="0" presId="urn:microsoft.com/office/officeart/2005/8/layout/hChevron3"/>
    <dgm:cxn modelId="{8FA49037-0C4A-4275-9E7E-F981D2D23AAB}" type="presParOf" srcId="{45C72AB6-4498-4C28-9DF8-35A64DBD04FE}" destId="{147E1BBD-6EE4-46E6-B378-C76783F7BEA2}" srcOrd="4" destOrd="0" presId="urn:microsoft.com/office/officeart/2005/8/layout/hChevron3"/>
    <dgm:cxn modelId="{863F2554-0F3B-4C4C-BC5E-00170A330FD6}" type="presParOf" srcId="{45C72AB6-4498-4C28-9DF8-35A64DBD04FE}" destId="{3B511C55-985C-4124-8CF0-C2AD01052672}" srcOrd="5" destOrd="0" presId="urn:microsoft.com/office/officeart/2005/8/layout/hChevron3"/>
    <dgm:cxn modelId="{71A8960D-35C8-4880-AD01-D3810BBABB7E}" type="presParOf" srcId="{45C72AB6-4498-4C28-9DF8-35A64DBD04FE}" destId="{C8D15E63-9DD2-41B4-AFD9-2FC1FCDACF1F}" srcOrd="6" destOrd="0" presId="urn:microsoft.com/office/officeart/2005/8/layout/hChevron3"/>
    <dgm:cxn modelId="{D3AD780C-0B42-4B1F-A4DB-C32317F6C4AB}" type="presParOf" srcId="{45C72AB6-4498-4C28-9DF8-35A64DBD04FE}" destId="{670A7EAF-98E1-47CB-9F0B-F9DDCE4597D8}" srcOrd="7" destOrd="0" presId="urn:microsoft.com/office/officeart/2005/8/layout/hChevron3"/>
    <dgm:cxn modelId="{D673FD20-87CA-4A6C-921E-E7B4E1752E4A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2DD9C678-E91F-4960-BF16-5C85E721F122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03FD29BD-4B91-4D4E-9B22-29BCDABB5611}" type="presOf" srcId="{960E36CB-4D6C-4036-99E0-982A3B8F7806}" destId="{147E1BBD-6EE4-46E6-B378-C76783F7BEA2}" srcOrd="0" destOrd="0" presId="urn:microsoft.com/office/officeart/2005/8/layout/hChevron3"/>
    <dgm:cxn modelId="{91B28357-219F-4819-A549-F969FBACA121}" type="presOf" srcId="{C35705FC-B7D5-45B9-BCC9-8B75F8DA71B5}" destId="{45C72AB6-4498-4C28-9DF8-35A64DBD04FE}" srcOrd="0" destOrd="0" presId="urn:microsoft.com/office/officeart/2005/8/layout/hChevron3"/>
    <dgm:cxn modelId="{223F5F96-443E-415D-99CD-9025DEAB43D2}" type="presOf" srcId="{2E71BCD4-3DEA-4AEB-B2AD-E5F50128634B}" destId="{CF230342-42C3-4257-98EF-AB8AE41F55B9}" srcOrd="0" destOrd="0" presId="urn:microsoft.com/office/officeart/2005/8/layout/hChevron3"/>
    <dgm:cxn modelId="{5828CCA5-4B3F-4747-A376-2CAA822942A3}" type="presOf" srcId="{D9A612B9-56FE-49CC-A147-9FB96209308D}" destId="{C8D15E63-9DD2-41B4-AFD9-2FC1FCDACF1F}" srcOrd="0" destOrd="0" presId="urn:microsoft.com/office/officeart/2005/8/layout/hChevron3"/>
    <dgm:cxn modelId="{747F191D-C461-4A87-8C2D-2FB37652DF3D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7C6D53C-E04B-4A7C-AE56-D9D5369B1C1F}" type="presParOf" srcId="{45C72AB6-4498-4C28-9DF8-35A64DBD04FE}" destId="{7BC10279-9658-4CE0-8438-565F98477063}" srcOrd="0" destOrd="0" presId="urn:microsoft.com/office/officeart/2005/8/layout/hChevron3"/>
    <dgm:cxn modelId="{C20C482D-06A3-4AA0-8CA1-7C9E5DB41CBD}" type="presParOf" srcId="{45C72AB6-4498-4C28-9DF8-35A64DBD04FE}" destId="{A4E993B1-73FE-4F8F-A7AC-49A4994EC5F5}" srcOrd="1" destOrd="0" presId="urn:microsoft.com/office/officeart/2005/8/layout/hChevron3"/>
    <dgm:cxn modelId="{D883DF36-36F4-4921-BF7F-82C530234570}" type="presParOf" srcId="{45C72AB6-4498-4C28-9DF8-35A64DBD04FE}" destId="{141858C6-772D-4A5D-AB49-CEA184B6F381}" srcOrd="2" destOrd="0" presId="urn:microsoft.com/office/officeart/2005/8/layout/hChevron3"/>
    <dgm:cxn modelId="{CC641DE8-1136-43FA-A4E3-1EA16B4F793E}" type="presParOf" srcId="{45C72AB6-4498-4C28-9DF8-35A64DBD04FE}" destId="{D63E621A-EE94-49E3-B751-4EFCFBD473B2}" srcOrd="3" destOrd="0" presId="urn:microsoft.com/office/officeart/2005/8/layout/hChevron3"/>
    <dgm:cxn modelId="{77E426AC-4CE1-4691-A6B3-DBBEA7CC77FA}" type="presParOf" srcId="{45C72AB6-4498-4C28-9DF8-35A64DBD04FE}" destId="{147E1BBD-6EE4-46E6-B378-C76783F7BEA2}" srcOrd="4" destOrd="0" presId="urn:microsoft.com/office/officeart/2005/8/layout/hChevron3"/>
    <dgm:cxn modelId="{4069B6E8-30B6-4091-8A0F-5F6395740ABB}" type="presParOf" srcId="{45C72AB6-4498-4C28-9DF8-35A64DBD04FE}" destId="{3B511C55-985C-4124-8CF0-C2AD01052672}" srcOrd="5" destOrd="0" presId="urn:microsoft.com/office/officeart/2005/8/layout/hChevron3"/>
    <dgm:cxn modelId="{256A8672-0BE3-4A7A-8786-34AE1E9E854B}" type="presParOf" srcId="{45C72AB6-4498-4C28-9DF8-35A64DBD04FE}" destId="{C8D15E63-9DD2-41B4-AFD9-2FC1FCDACF1F}" srcOrd="6" destOrd="0" presId="urn:microsoft.com/office/officeart/2005/8/layout/hChevron3"/>
    <dgm:cxn modelId="{CF9D8CF7-6EE2-4E03-99A1-C49D056F235F}" type="presParOf" srcId="{45C72AB6-4498-4C28-9DF8-35A64DBD04FE}" destId="{670A7EAF-98E1-47CB-9F0B-F9DDCE4597D8}" srcOrd="7" destOrd="0" presId="urn:microsoft.com/office/officeart/2005/8/layout/hChevron3"/>
    <dgm:cxn modelId="{1A0E68F8-4B51-44CC-A2FB-4D39C932E44E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B3945BF-FC56-4EEC-8C00-A6D19319C382}" type="presOf" srcId="{C35705FC-B7D5-45B9-BCC9-8B75F8DA71B5}" destId="{45C72AB6-4498-4C28-9DF8-35A64DBD04FE}" srcOrd="0" destOrd="0" presId="urn:microsoft.com/office/officeart/2005/8/layout/hChevron3"/>
    <dgm:cxn modelId="{46644985-3391-41B2-8396-E9AF6C37BF9F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74E8D76A-1D7B-485F-B1C0-8B37DF101067}" type="presOf" srcId="{F8FB9E05-22C6-4D9D-9918-02828AACA5EB}" destId="{7BC10279-9658-4CE0-8438-565F98477063}" srcOrd="0" destOrd="0" presId="urn:microsoft.com/office/officeart/2005/8/layout/hChevron3"/>
    <dgm:cxn modelId="{39D6AF92-621A-4AE7-856C-BE3C3FE0D129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136EEB2B-746C-4D6D-8BC7-6798745B1EE3}" type="presOf" srcId="{960E36CB-4D6C-4036-99E0-982A3B8F7806}" destId="{147E1BBD-6EE4-46E6-B378-C76783F7BEA2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0854D345-533E-49AF-B5CB-99FE856713E0}" type="presOf" srcId="{2E71BCD4-3DEA-4AEB-B2AD-E5F50128634B}" destId="{CF230342-42C3-4257-98EF-AB8AE41F55B9}" srcOrd="0" destOrd="0" presId="urn:microsoft.com/office/officeart/2005/8/layout/hChevron3"/>
    <dgm:cxn modelId="{BC8BEFDD-1F11-41E7-B438-5452CEE198E4}" type="presParOf" srcId="{45C72AB6-4498-4C28-9DF8-35A64DBD04FE}" destId="{7BC10279-9658-4CE0-8438-565F98477063}" srcOrd="0" destOrd="0" presId="urn:microsoft.com/office/officeart/2005/8/layout/hChevron3"/>
    <dgm:cxn modelId="{64F8B2E5-2579-41E7-99DC-4F56A9F5A675}" type="presParOf" srcId="{45C72AB6-4498-4C28-9DF8-35A64DBD04FE}" destId="{A4E993B1-73FE-4F8F-A7AC-49A4994EC5F5}" srcOrd="1" destOrd="0" presId="urn:microsoft.com/office/officeart/2005/8/layout/hChevron3"/>
    <dgm:cxn modelId="{3E1902C8-3007-4105-B32B-6E31A201768F}" type="presParOf" srcId="{45C72AB6-4498-4C28-9DF8-35A64DBD04FE}" destId="{141858C6-772D-4A5D-AB49-CEA184B6F381}" srcOrd="2" destOrd="0" presId="urn:microsoft.com/office/officeart/2005/8/layout/hChevron3"/>
    <dgm:cxn modelId="{8D451499-D2E5-494D-9687-DD29FB8C9886}" type="presParOf" srcId="{45C72AB6-4498-4C28-9DF8-35A64DBD04FE}" destId="{D63E621A-EE94-49E3-B751-4EFCFBD473B2}" srcOrd="3" destOrd="0" presId="urn:microsoft.com/office/officeart/2005/8/layout/hChevron3"/>
    <dgm:cxn modelId="{55756EE9-D62F-4A9F-B3E3-0248728FBF87}" type="presParOf" srcId="{45C72AB6-4498-4C28-9DF8-35A64DBD04FE}" destId="{147E1BBD-6EE4-46E6-B378-C76783F7BEA2}" srcOrd="4" destOrd="0" presId="urn:microsoft.com/office/officeart/2005/8/layout/hChevron3"/>
    <dgm:cxn modelId="{34CE631B-87E1-4331-B393-7D189BBCDF10}" type="presParOf" srcId="{45C72AB6-4498-4C28-9DF8-35A64DBD04FE}" destId="{3B511C55-985C-4124-8CF0-C2AD01052672}" srcOrd="5" destOrd="0" presId="urn:microsoft.com/office/officeart/2005/8/layout/hChevron3"/>
    <dgm:cxn modelId="{09FB9252-8565-499D-AC53-4AEF877D2213}" type="presParOf" srcId="{45C72AB6-4498-4C28-9DF8-35A64DBD04FE}" destId="{C8D15E63-9DD2-41B4-AFD9-2FC1FCDACF1F}" srcOrd="6" destOrd="0" presId="urn:microsoft.com/office/officeart/2005/8/layout/hChevron3"/>
    <dgm:cxn modelId="{6FEB3A32-353C-4AE3-9EC8-6F2ED11FE3D0}" type="presParOf" srcId="{45C72AB6-4498-4C28-9DF8-35A64DBD04FE}" destId="{670A7EAF-98E1-47CB-9F0B-F9DDCE4597D8}" srcOrd="7" destOrd="0" presId="urn:microsoft.com/office/officeart/2005/8/layout/hChevron3"/>
    <dgm:cxn modelId="{CAFE1EB9-FB0F-4D0B-82F0-07E5F76A9300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0244D403-85A3-472E-90EA-E9F6CEF4EDC4}" type="presOf" srcId="{D9A612B9-56FE-49CC-A147-9FB96209308D}" destId="{C8D15E63-9DD2-41B4-AFD9-2FC1FCDACF1F}" srcOrd="0" destOrd="0" presId="urn:microsoft.com/office/officeart/2005/8/layout/hChevron3"/>
    <dgm:cxn modelId="{DBCC8810-55F7-4BA4-B89E-AB129687C49B}" type="presOf" srcId="{C35705FC-B7D5-45B9-BCC9-8B75F8DA71B5}" destId="{45C72AB6-4498-4C28-9DF8-35A64DBD04FE}" srcOrd="0" destOrd="0" presId="urn:microsoft.com/office/officeart/2005/8/layout/hChevron3"/>
    <dgm:cxn modelId="{25A08B4C-FD09-4A50-AD45-8E768E3B4E44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4948B175-65C4-4315-850D-278A2BDA3057}" type="presOf" srcId="{F8FB9E05-22C6-4D9D-9918-02828AACA5EB}" destId="{7BC10279-9658-4CE0-8438-565F98477063}" srcOrd="0" destOrd="0" presId="urn:microsoft.com/office/officeart/2005/8/layout/hChevron3"/>
    <dgm:cxn modelId="{D28E3F6F-8CDC-4C35-AD99-8997A480D4B6}" type="presOf" srcId="{2E71BCD4-3DEA-4AEB-B2AD-E5F50128634B}" destId="{CF230342-42C3-4257-98EF-AB8AE41F55B9}" srcOrd="0" destOrd="0" presId="urn:microsoft.com/office/officeart/2005/8/layout/hChevron3"/>
    <dgm:cxn modelId="{A6030240-2792-421F-9A76-61C86BE401A2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57B8D18D-CCD8-43D4-9C15-5C714885DCB5}" type="presParOf" srcId="{45C72AB6-4498-4C28-9DF8-35A64DBD04FE}" destId="{7BC10279-9658-4CE0-8438-565F98477063}" srcOrd="0" destOrd="0" presId="urn:microsoft.com/office/officeart/2005/8/layout/hChevron3"/>
    <dgm:cxn modelId="{C33E9084-C703-4A64-89A5-3956FD15E79F}" type="presParOf" srcId="{45C72AB6-4498-4C28-9DF8-35A64DBD04FE}" destId="{A4E993B1-73FE-4F8F-A7AC-49A4994EC5F5}" srcOrd="1" destOrd="0" presId="urn:microsoft.com/office/officeart/2005/8/layout/hChevron3"/>
    <dgm:cxn modelId="{2FA1BC04-FB5B-4976-A85D-B8538CD26FC8}" type="presParOf" srcId="{45C72AB6-4498-4C28-9DF8-35A64DBD04FE}" destId="{141858C6-772D-4A5D-AB49-CEA184B6F381}" srcOrd="2" destOrd="0" presId="urn:microsoft.com/office/officeart/2005/8/layout/hChevron3"/>
    <dgm:cxn modelId="{94C88AC4-EA20-417B-BC83-8354E758B2CC}" type="presParOf" srcId="{45C72AB6-4498-4C28-9DF8-35A64DBD04FE}" destId="{D63E621A-EE94-49E3-B751-4EFCFBD473B2}" srcOrd="3" destOrd="0" presId="urn:microsoft.com/office/officeart/2005/8/layout/hChevron3"/>
    <dgm:cxn modelId="{5A3F45AE-0D4E-4A50-B2B7-988F22CD1E68}" type="presParOf" srcId="{45C72AB6-4498-4C28-9DF8-35A64DBD04FE}" destId="{147E1BBD-6EE4-46E6-B378-C76783F7BEA2}" srcOrd="4" destOrd="0" presId="urn:microsoft.com/office/officeart/2005/8/layout/hChevron3"/>
    <dgm:cxn modelId="{3CBE8E68-EB91-4941-B549-A921BA4660DA}" type="presParOf" srcId="{45C72AB6-4498-4C28-9DF8-35A64DBD04FE}" destId="{3B511C55-985C-4124-8CF0-C2AD01052672}" srcOrd="5" destOrd="0" presId="urn:microsoft.com/office/officeart/2005/8/layout/hChevron3"/>
    <dgm:cxn modelId="{BE3A9C3A-A6E0-4D90-91DB-BAAEA9EEB6C9}" type="presParOf" srcId="{45C72AB6-4498-4C28-9DF8-35A64DBD04FE}" destId="{C8D15E63-9DD2-41B4-AFD9-2FC1FCDACF1F}" srcOrd="6" destOrd="0" presId="urn:microsoft.com/office/officeart/2005/8/layout/hChevron3"/>
    <dgm:cxn modelId="{ACC6D274-F3C6-4473-9C60-F394801C447F}" type="presParOf" srcId="{45C72AB6-4498-4C28-9DF8-35A64DBD04FE}" destId="{670A7EAF-98E1-47CB-9F0B-F9DDCE4597D8}" srcOrd="7" destOrd="0" presId="urn:microsoft.com/office/officeart/2005/8/layout/hChevron3"/>
    <dgm:cxn modelId="{C1E4AFC9-B52E-4C81-A067-EC66E452193A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0F73CD1-74D9-4C6E-956C-5C84387EACC3}" type="presOf" srcId="{F8FB9E05-22C6-4D9D-9918-02828AACA5EB}" destId="{7BC10279-9658-4CE0-8438-565F98477063}" srcOrd="0" destOrd="0" presId="urn:microsoft.com/office/officeart/2005/8/layout/hChevron3"/>
    <dgm:cxn modelId="{05DC6B51-0EE7-457A-981E-66E024E6B839}" type="presOf" srcId="{C35705FC-B7D5-45B9-BCC9-8B75F8DA71B5}" destId="{45C72AB6-4498-4C28-9DF8-35A64DBD04FE}" srcOrd="0" destOrd="0" presId="urn:microsoft.com/office/officeart/2005/8/layout/hChevron3"/>
    <dgm:cxn modelId="{BDB77200-6C59-4E09-A503-C0DF660F30B9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94CE1738-BEB4-4061-A5F8-6EFDDAF53979}" type="presOf" srcId="{2E71BCD4-3DEA-4AEB-B2AD-E5F50128634B}" destId="{CF230342-42C3-4257-98EF-AB8AE41F55B9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AF56C604-5821-4E54-9C4B-B309BEAFE6D0}" type="presOf" srcId="{960E36CB-4D6C-4036-99E0-982A3B8F7806}" destId="{147E1BBD-6EE4-46E6-B378-C76783F7BEA2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F26B23FD-0086-4D4C-A2DA-0684D71CAE76}" type="presOf" srcId="{37E2B6F1-166E-4F8C-836F-51FF2B28DE61}" destId="{141858C6-772D-4A5D-AB49-CEA184B6F381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6AFF2497-3F2F-414D-896D-A40FE6CA3950}" type="presParOf" srcId="{45C72AB6-4498-4C28-9DF8-35A64DBD04FE}" destId="{7BC10279-9658-4CE0-8438-565F98477063}" srcOrd="0" destOrd="0" presId="urn:microsoft.com/office/officeart/2005/8/layout/hChevron3"/>
    <dgm:cxn modelId="{F4929EFE-D574-4F0B-9FB4-B1968723BA84}" type="presParOf" srcId="{45C72AB6-4498-4C28-9DF8-35A64DBD04FE}" destId="{A4E993B1-73FE-4F8F-A7AC-49A4994EC5F5}" srcOrd="1" destOrd="0" presId="urn:microsoft.com/office/officeart/2005/8/layout/hChevron3"/>
    <dgm:cxn modelId="{C69AFF8C-8A6D-4594-ACF6-8220E2409850}" type="presParOf" srcId="{45C72AB6-4498-4C28-9DF8-35A64DBD04FE}" destId="{141858C6-772D-4A5D-AB49-CEA184B6F381}" srcOrd="2" destOrd="0" presId="urn:microsoft.com/office/officeart/2005/8/layout/hChevron3"/>
    <dgm:cxn modelId="{B99605C1-B128-4858-B795-D53873CE0787}" type="presParOf" srcId="{45C72AB6-4498-4C28-9DF8-35A64DBD04FE}" destId="{D63E621A-EE94-49E3-B751-4EFCFBD473B2}" srcOrd="3" destOrd="0" presId="urn:microsoft.com/office/officeart/2005/8/layout/hChevron3"/>
    <dgm:cxn modelId="{C3C75B82-360E-492C-BD00-9E1F325639D3}" type="presParOf" srcId="{45C72AB6-4498-4C28-9DF8-35A64DBD04FE}" destId="{147E1BBD-6EE4-46E6-B378-C76783F7BEA2}" srcOrd="4" destOrd="0" presId="urn:microsoft.com/office/officeart/2005/8/layout/hChevron3"/>
    <dgm:cxn modelId="{A2F1F6FF-C112-408A-BECC-7B091B58A5F6}" type="presParOf" srcId="{45C72AB6-4498-4C28-9DF8-35A64DBD04FE}" destId="{3B511C55-985C-4124-8CF0-C2AD01052672}" srcOrd="5" destOrd="0" presId="urn:microsoft.com/office/officeart/2005/8/layout/hChevron3"/>
    <dgm:cxn modelId="{A9C1DBDD-5901-4581-9FF2-FAF837CFF512}" type="presParOf" srcId="{45C72AB6-4498-4C28-9DF8-35A64DBD04FE}" destId="{C8D15E63-9DD2-41B4-AFD9-2FC1FCDACF1F}" srcOrd="6" destOrd="0" presId="urn:microsoft.com/office/officeart/2005/8/layout/hChevron3"/>
    <dgm:cxn modelId="{77464851-2E8D-473C-B728-DE23574F07D6}" type="presParOf" srcId="{45C72AB6-4498-4C28-9DF8-35A64DBD04FE}" destId="{670A7EAF-98E1-47CB-9F0B-F9DDCE4597D8}" srcOrd="7" destOrd="0" presId="urn:microsoft.com/office/officeart/2005/8/layout/hChevron3"/>
    <dgm:cxn modelId="{4F4A5361-F5DB-4EE6-8AA3-8EC33CC24712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3BAED9E-CE8C-470E-9868-3433CD08EC0C}" type="presOf" srcId="{C35705FC-B7D5-45B9-BCC9-8B75F8DA71B5}" destId="{45C72AB6-4498-4C28-9DF8-35A64DBD04FE}" srcOrd="0" destOrd="0" presId="urn:microsoft.com/office/officeart/2005/8/layout/hChevron3"/>
    <dgm:cxn modelId="{833D0B95-5396-41F6-89B2-28156119B075}" type="presOf" srcId="{37E2B6F1-166E-4F8C-836F-51FF2B28DE61}" destId="{141858C6-772D-4A5D-AB49-CEA184B6F381}" srcOrd="0" destOrd="0" presId="urn:microsoft.com/office/officeart/2005/8/layout/hChevron3"/>
    <dgm:cxn modelId="{2DD4DEC8-2D80-467F-BE2A-25CEEBF98E42}" type="presOf" srcId="{960E36CB-4D6C-4036-99E0-982A3B8F7806}" destId="{147E1BBD-6EE4-46E6-B378-C76783F7BEA2}" srcOrd="0" destOrd="0" presId="urn:microsoft.com/office/officeart/2005/8/layout/hChevron3"/>
    <dgm:cxn modelId="{156D6237-262B-42FC-8836-15742AC36B2A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9C64A28B-9F90-477A-9037-580239593951}" type="presOf" srcId="{D9A612B9-56FE-49CC-A147-9FB96209308D}" destId="{C8D15E63-9DD2-41B4-AFD9-2FC1FCDACF1F}" srcOrd="0" destOrd="0" presId="urn:microsoft.com/office/officeart/2005/8/layout/hChevron3"/>
    <dgm:cxn modelId="{00503F4C-5470-4A90-877E-E47552136A70}" type="presOf" srcId="{2E71BCD4-3DEA-4AEB-B2AD-E5F50128634B}" destId="{CF230342-42C3-4257-98EF-AB8AE41F55B9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8CF1355E-8C04-4A08-A904-C23F5C129CD3}" type="presParOf" srcId="{45C72AB6-4498-4C28-9DF8-35A64DBD04FE}" destId="{7BC10279-9658-4CE0-8438-565F98477063}" srcOrd="0" destOrd="0" presId="urn:microsoft.com/office/officeart/2005/8/layout/hChevron3"/>
    <dgm:cxn modelId="{D1BB0BB2-B748-4D85-AAD0-C0BCF4E5205B}" type="presParOf" srcId="{45C72AB6-4498-4C28-9DF8-35A64DBD04FE}" destId="{A4E993B1-73FE-4F8F-A7AC-49A4994EC5F5}" srcOrd="1" destOrd="0" presId="urn:microsoft.com/office/officeart/2005/8/layout/hChevron3"/>
    <dgm:cxn modelId="{C623EBA1-DF7D-49AF-85E2-2CB88BFDB54C}" type="presParOf" srcId="{45C72AB6-4498-4C28-9DF8-35A64DBD04FE}" destId="{141858C6-772D-4A5D-AB49-CEA184B6F381}" srcOrd="2" destOrd="0" presId="urn:microsoft.com/office/officeart/2005/8/layout/hChevron3"/>
    <dgm:cxn modelId="{B401342B-B219-44C2-80F4-68C7FB95DC15}" type="presParOf" srcId="{45C72AB6-4498-4C28-9DF8-35A64DBD04FE}" destId="{D63E621A-EE94-49E3-B751-4EFCFBD473B2}" srcOrd="3" destOrd="0" presId="urn:microsoft.com/office/officeart/2005/8/layout/hChevron3"/>
    <dgm:cxn modelId="{58494894-F543-4483-91F4-1AF452E56414}" type="presParOf" srcId="{45C72AB6-4498-4C28-9DF8-35A64DBD04FE}" destId="{147E1BBD-6EE4-46E6-B378-C76783F7BEA2}" srcOrd="4" destOrd="0" presId="urn:microsoft.com/office/officeart/2005/8/layout/hChevron3"/>
    <dgm:cxn modelId="{4ED13E80-2915-4237-BE55-56CB6C9DBF04}" type="presParOf" srcId="{45C72AB6-4498-4C28-9DF8-35A64DBD04FE}" destId="{3B511C55-985C-4124-8CF0-C2AD01052672}" srcOrd="5" destOrd="0" presId="urn:microsoft.com/office/officeart/2005/8/layout/hChevron3"/>
    <dgm:cxn modelId="{FD7934F1-BDD2-4A3A-8BAB-2E8080644DEC}" type="presParOf" srcId="{45C72AB6-4498-4C28-9DF8-35A64DBD04FE}" destId="{C8D15E63-9DD2-41B4-AFD9-2FC1FCDACF1F}" srcOrd="6" destOrd="0" presId="urn:microsoft.com/office/officeart/2005/8/layout/hChevron3"/>
    <dgm:cxn modelId="{96D1B905-2629-45A9-BEFA-AE1FC3BF8D26}" type="presParOf" srcId="{45C72AB6-4498-4C28-9DF8-35A64DBD04FE}" destId="{670A7EAF-98E1-47CB-9F0B-F9DDCE4597D8}" srcOrd="7" destOrd="0" presId="urn:microsoft.com/office/officeart/2005/8/layout/hChevron3"/>
    <dgm:cxn modelId="{F5D12EA4-E386-4557-850A-22199FF8DBF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3F0A92E-59C8-422F-BD6C-644EF314C416}" type="presOf" srcId="{960E36CB-4D6C-4036-99E0-982A3B8F7806}" destId="{147E1BBD-6EE4-46E6-B378-C76783F7BEA2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A41630A7-04BD-42FF-81AB-3DE1A71C2250}" type="presOf" srcId="{37E2B6F1-166E-4F8C-836F-51FF2B28DE61}" destId="{141858C6-772D-4A5D-AB49-CEA184B6F381}" srcOrd="0" destOrd="0" presId="urn:microsoft.com/office/officeart/2005/8/layout/hChevron3"/>
    <dgm:cxn modelId="{5549593B-A90A-44E2-A9C4-EDCCDB759725}" type="presOf" srcId="{C35705FC-B7D5-45B9-BCC9-8B75F8DA71B5}" destId="{45C72AB6-4498-4C28-9DF8-35A64DBD04FE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1514E7BC-495B-4F23-825F-A7ED4FBE4EE2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67C7FFBF-E94C-4DA5-8C44-C7D620EEB876}" type="presOf" srcId="{D9A612B9-56FE-49CC-A147-9FB96209308D}" destId="{C8D15E63-9DD2-41B4-AFD9-2FC1FCDACF1F}" srcOrd="0" destOrd="0" presId="urn:microsoft.com/office/officeart/2005/8/layout/hChevron3"/>
    <dgm:cxn modelId="{74B5DF5A-86CE-46C7-B431-F53D6350F4C8}" type="presOf" srcId="{2E71BCD4-3DEA-4AEB-B2AD-E5F50128634B}" destId="{CF230342-42C3-4257-98EF-AB8AE41F55B9}" srcOrd="0" destOrd="0" presId="urn:microsoft.com/office/officeart/2005/8/layout/hChevron3"/>
    <dgm:cxn modelId="{EFD7D387-1F3E-4D93-8DC6-D3D4FE92F5C6}" type="presParOf" srcId="{45C72AB6-4498-4C28-9DF8-35A64DBD04FE}" destId="{7BC10279-9658-4CE0-8438-565F98477063}" srcOrd="0" destOrd="0" presId="urn:microsoft.com/office/officeart/2005/8/layout/hChevron3"/>
    <dgm:cxn modelId="{C7923A10-A066-4EE9-B89F-E33CFFE01136}" type="presParOf" srcId="{45C72AB6-4498-4C28-9DF8-35A64DBD04FE}" destId="{A4E993B1-73FE-4F8F-A7AC-49A4994EC5F5}" srcOrd="1" destOrd="0" presId="urn:microsoft.com/office/officeart/2005/8/layout/hChevron3"/>
    <dgm:cxn modelId="{3BBCD310-D766-4FE5-907F-791E7637A297}" type="presParOf" srcId="{45C72AB6-4498-4C28-9DF8-35A64DBD04FE}" destId="{141858C6-772D-4A5D-AB49-CEA184B6F381}" srcOrd="2" destOrd="0" presId="urn:microsoft.com/office/officeart/2005/8/layout/hChevron3"/>
    <dgm:cxn modelId="{EAE1AD7D-5045-4A5D-A0BB-0228AE7151BF}" type="presParOf" srcId="{45C72AB6-4498-4C28-9DF8-35A64DBD04FE}" destId="{D63E621A-EE94-49E3-B751-4EFCFBD473B2}" srcOrd="3" destOrd="0" presId="urn:microsoft.com/office/officeart/2005/8/layout/hChevron3"/>
    <dgm:cxn modelId="{8ACC6931-9BE2-4A55-BC19-4050B6B4382A}" type="presParOf" srcId="{45C72AB6-4498-4C28-9DF8-35A64DBD04FE}" destId="{147E1BBD-6EE4-46E6-B378-C76783F7BEA2}" srcOrd="4" destOrd="0" presId="urn:microsoft.com/office/officeart/2005/8/layout/hChevron3"/>
    <dgm:cxn modelId="{C9AFAED4-AA8F-426B-A3E3-CC2060C6D92E}" type="presParOf" srcId="{45C72AB6-4498-4C28-9DF8-35A64DBD04FE}" destId="{3B511C55-985C-4124-8CF0-C2AD01052672}" srcOrd="5" destOrd="0" presId="urn:microsoft.com/office/officeart/2005/8/layout/hChevron3"/>
    <dgm:cxn modelId="{E61E55A7-2E5A-467E-9657-F0496443FB8E}" type="presParOf" srcId="{45C72AB6-4498-4C28-9DF8-35A64DBD04FE}" destId="{C8D15E63-9DD2-41B4-AFD9-2FC1FCDACF1F}" srcOrd="6" destOrd="0" presId="urn:microsoft.com/office/officeart/2005/8/layout/hChevron3"/>
    <dgm:cxn modelId="{340BFEB9-8616-4A32-87E8-E20839B8A3F7}" type="presParOf" srcId="{45C72AB6-4498-4C28-9DF8-35A64DBD04FE}" destId="{670A7EAF-98E1-47CB-9F0B-F9DDCE4597D8}" srcOrd="7" destOrd="0" presId="urn:microsoft.com/office/officeart/2005/8/layout/hChevron3"/>
    <dgm:cxn modelId="{2C5E7191-F37C-43E2-AA99-E1ECD21AAE2B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8BC7439-4A52-4A8D-B326-A545B72F961F}" type="presOf" srcId="{D9A612B9-56FE-49CC-A147-9FB96209308D}" destId="{C8D15E63-9DD2-41B4-AFD9-2FC1FCDACF1F}" srcOrd="0" destOrd="0" presId="urn:microsoft.com/office/officeart/2005/8/layout/hChevron3"/>
    <dgm:cxn modelId="{E93ACD43-3B9A-4D63-BD5C-CA6E84900BBA}" type="presOf" srcId="{F8FB9E05-22C6-4D9D-9918-02828AACA5EB}" destId="{7BC10279-9658-4CE0-8438-565F98477063}" srcOrd="0" destOrd="0" presId="urn:microsoft.com/office/officeart/2005/8/layout/hChevron3"/>
    <dgm:cxn modelId="{606CE4C2-744E-4B07-9B99-33C5783F8BB2}" type="presOf" srcId="{C35705FC-B7D5-45B9-BCC9-8B75F8DA71B5}" destId="{45C72AB6-4498-4C28-9DF8-35A64DBD04FE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C1CDA1D2-4DCB-461D-BE9C-82C7529A687D}" type="presOf" srcId="{37E2B6F1-166E-4F8C-836F-51FF2B28DE61}" destId="{141858C6-772D-4A5D-AB49-CEA184B6F381}" srcOrd="0" destOrd="0" presId="urn:microsoft.com/office/officeart/2005/8/layout/hChevron3"/>
    <dgm:cxn modelId="{5801748D-95A4-404E-9499-91789D837641}" type="presOf" srcId="{960E36CB-4D6C-4036-99E0-982A3B8F7806}" destId="{147E1BBD-6EE4-46E6-B378-C76783F7BEA2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28323A14-52C9-4BC7-9C67-F7E6ECF0550B}" type="presOf" srcId="{2E71BCD4-3DEA-4AEB-B2AD-E5F50128634B}" destId="{CF230342-42C3-4257-98EF-AB8AE41F55B9}" srcOrd="0" destOrd="0" presId="urn:microsoft.com/office/officeart/2005/8/layout/hChevron3"/>
    <dgm:cxn modelId="{0DBDC032-4394-4470-B006-EC78FA97AE66}" type="presParOf" srcId="{45C72AB6-4498-4C28-9DF8-35A64DBD04FE}" destId="{7BC10279-9658-4CE0-8438-565F98477063}" srcOrd="0" destOrd="0" presId="urn:microsoft.com/office/officeart/2005/8/layout/hChevron3"/>
    <dgm:cxn modelId="{6B912201-376D-4D5F-B359-CA11661D7E68}" type="presParOf" srcId="{45C72AB6-4498-4C28-9DF8-35A64DBD04FE}" destId="{A4E993B1-73FE-4F8F-A7AC-49A4994EC5F5}" srcOrd="1" destOrd="0" presId="urn:microsoft.com/office/officeart/2005/8/layout/hChevron3"/>
    <dgm:cxn modelId="{E3777487-859F-4618-B52A-DCEB9871404B}" type="presParOf" srcId="{45C72AB6-4498-4C28-9DF8-35A64DBD04FE}" destId="{141858C6-772D-4A5D-AB49-CEA184B6F381}" srcOrd="2" destOrd="0" presId="urn:microsoft.com/office/officeart/2005/8/layout/hChevron3"/>
    <dgm:cxn modelId="{005B7D70-E05E-49F5-8109-C4C2017D8DEA}" type="presParOf" srcId="{45C72AB6-4498-4C28-9DF8-35A64DBD04FE}" destId="{D63E621A-EE94-49E3-B751-4EFCFBD473B2}" srcOrd="3" destOrd="0" presId="urn:microsoft.com/office/officeart/2005/8/layout/hChevron3"/>
    <dgm:cxn modelId="{16562346-6614-4F59-A73A-2D6EF2987ED6}" type="presParOf" srcId="{45C72AB6-4498-4C28-9DF8-35A64DBD04FE}" destId="{147E1BBD-6EE4-46E6-B378-C76783F7BEA2}" srcOrd="4" destOrd="0" presId="urn:microsoft.com/office/officeart/2005/8/layout/hChevron3"/>
    <dgm:cxn modelId="{8969A4B1-0832-42AB-AA9E-416E5FFA5E41}" type="presParOf" srcId="{45C72AB6-4498-4C28-9DF8-35A64DBD04FE}" destId="{3B511C55-985C-4124-8CF0-C2AD01052672}" srcOrd="5" destOrd="0" presId="urn:microsoft.com/office/officeart/2005/8/layout/hChevron3"/>
    <dgm:cxn modelId="{B3F0C438-9699-4DF6-A8CF-7F451CD1B427}" type="presParOf" srcId="{45C72AB6-4498-4C28-9DF8-35A64DBD04FE}" destId="{C8D15E63-9DD2-41B4-AFD9-2FC1FCDACF1F}" srcOrd="6" destOrd="0" presId="urn:microsoft.com/office/officeart/2005/8/layout/hChevron3"/>
    <dgm:cxn modelId="{01EE1014-5324-4BBA-AB32-0D7D619C0658}" type="presParOf" srcId="{45C72AB6-4498-4C28-9DF8-35A64DBD04FE}" destId="{670A7EAF-98E1-47CB-9F0B-F9DDCE4597D8}" srcOrd="7" destOrd="0" presId="urn:microsoft.com/office/officeart/2005/8/layout/hChevron3"/>
    <dgm:cxn modelId="{D60089C1-05B0-4CF6-8EF1-852801EE69E1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4807463-26E8-4109-955A-EB802EB491A4}" type="presOf" srcId="{D9A612B9-56FE-49CC-A147-9FB96209308D}" destId="{C8D15E63-9DD2-41B4-AFD9-2FC1FCDACF1F}" srcOrd="0" destOrd="0" presId="urn:microsoft.com/office/officeart/2005/8/layout/hChevron3"/>
    <dgm:cxn modelId="{ED0D0561-D973-4288-8B01-5FB65DE0CFA2}" type="presOf" srcId="{C35705FC-B7D5-45B9-BCC9-8B75F8DA71B5}" destId="{45C72AB6-4498-4C28-9DF8-35A64DBD04FE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AE90438D-4D9B-4064-A5F7-13609E22D60C}" type="presOf" srcId="{37E2B6F1-166E-4F8C-836F-51FF2B28DE61}" destId="{141858C6-772D-4A5D-AB49-CEA184B6F381}" srcOrd="0" destOrd="0" presId="urn:microsoft.com/office/officeart/2005/8/layout/hChevron3"/>
    <dgm:cxn modelId="{B45D7FD8-EC15-42F8-A579-CF9ABF22D82F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AAB49ECE-9A16-486B-90C2-5E63D4ACE7B1}" type="presOf" srcId="{2E71BCD4-3DEA-4AEB-B2AD-E5F50128634B}" destId="{CF230342-42C3-4257-98EF-AB8AE41F55B9}" srcOrd="0" destOrd="0" presId="urn:microsoft.com/office/officeart/2005/8/layout/hChevron3"/>
    <dgm:cxn modelId="{AD1D4AC9-61BF-4FB6-A249-096C3BB88756}" type="presOf" srcId="{960E36CB-4D6C-4036-99E0-982A3B8F7806}" destId="{147E1BBD-6EE4-46E6-B378-C76783F7BEA2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CE1211F-B78E-49A1-AD64-283D95D8802C}" type="presParOf" srcId="{45C72AB6-4498-4C28-9DF8-35A64DBD04FE}" destId="{7BC10279-9658-4CE0-8438-565F98477063}" srcOrd="0" destOrd="0" presId="urn:microsoft.com/office/officeart/2005/8/layout/hChevron3"/>
    <dgm:cxn modelId="{3C36DB83-1CAC-41B3-A163-1A6E43CF72B9}" type="presParOf" srcId="{45C72AB6-4498-4C28-9DF8-35A64DBD04FE}" destId="{A4E993B1-73FE-4F8F-A7AC-49A4994EC5F5}" srcOrd="1" destOrd="0" presId="urn:microsoft.com/office/officeart/2005/8/layout/hChevron3"/>
    <dgm:cxn modelId="{F4DC3857-BE25-4BF7-AC50-DB28C65D323E}" type="presParOf" srcId="{45C72AB6-4498-4C28-9DF8-35A64DBD04FE}" destId="{141858C6-772D-4A5D-AB49-CEA184B6F381}" srcOrd="2" destOrd="0" presId="urn:microsoft.com/office/officeart/2005/8/layout/hChevron3"/>
    <dgm:cxn modelId="{2823D9F9-ED05-4F54-A326-6DB2E3A67CD0}" type="presParOf" srcId="{45C72AB6-4498-4C28-9DF8-35A64DBD04FE}" destId="{D63E621A-EE94-49E3-B751-4EFCFBD473B2}" srcOrd="3" destOrd="0" presId="urn:microsoft.com/office/officeart/2005/8/layout/hChevron3"/>
    <dgm:cxn modelId="{7558D854-D3C3-49C5-905B-A6BD5968AFE8}" type="presParOf" srcId="{45C72AB6-4498-4C28-9DF8-35A64DBD04FE}" destId="{147E1BBD-6EE4-46E6-B378-C76783F7BEA2}" srcOrd="4" destOrd="0" presId="urn:microsoft.com/office/officeart/2005/8/layout/hChevron3"/>
    <dgm:cxn modelId="{C8CE75C5-11B2-440D-9906-BEB18A61BD2D}" type="presParOf" srcId="{45C72AB6-4498-4C28-9DF8-35A64DBD04FE}" destId="{3B511C55-985C-4124-8CF0-C2AD01052672}" srcOrd="5" destOrd="0" presId="urn:microsoft.com/office/officeart/2005/8/layout/hChevron3"/>
    <dgm:cxn modelId="{90428D6B-611C-4EA4-BF62-02FA52034EDA}" type="presParOf" srcId="{45C72AB6-4498-4C28-9DF8-35A64DBD04FE}" destId="{C8D15E63-9DD2-41B4-AFD9-2FC1FCDACF1F}" srcOrd="6" destOrd="0" presId="urn:microsoft.com/office/officeart/2005/8/layout/hChevron3"/>
    <dgm:cxn modelId="{C8B813C0-0EDC-41FF-B78E-0359FD6D5B77}" type="presParOf" srcId="{45C72AB6-4498-4C28-9DF8-35A64DBD04FE}" destId="{670A7EAF-98E1-47CB-9F0B-F9DDCE4597D8}" srcOrd="7" destOrd="0" presId="urn:microsoft.com/office/officeart/2005/8/layout/hChevron3"/>
    <dgm:cxn modelId="{284C279B-0FE0-4E0D-9853-AAA75B8FC914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392BA15-39F6-4D47-971D-D4240628C965}" type="presOf" srcId="{37E2B6F1-166E-4F8C-836F-51FF2B28DE61}" destId="{141858C6-772D-4A5D-AB49-CEA184B6F381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80993FBB-09CB-49ED-BDD6-0F14D489DADE}" type="presOf" srcId="{F8FB9E05-22C6-4D9D-9918-02828AACA5EB}" destId="{7BC10279-9658-4CE0-8438-565F98477063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1E290D23-6628-4EA1-91F6-790B5DA9B58E}" type="presOf" srcId="{C35705FC-B7D5-45B9-BCC9-8B75F8DA71B5}" destId="{45C72AB6-4498-4C28-9DF8-35A64DBD04FE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B32B1EA7-2EEA-4C1E-AEDE-CDDB10BB3235}" type="presOf" srcId="{960E36CB-4D6C-4036-99E0-982A3B8F7806}" destId="{147E1BBD-6EE4-46E6-B378-C76783F7BEA2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FE0E7141-AEB0-4A45-9F15-C5B5F88A108F}" type="presOf" srcId="{D9A612B9-56FE-49CC-A147-9FB96209308D}" destId="{C8D15E63-9DD2-41B4-AFD9-2FC1FCDACF1F}" srcOrd="0" destOrd="0" presId="urn:microsoft.com/office/officeart/2005/8/layout/hChevron3"/>
    <dgm:cxn modelId="{48E41CB3-294F-4CDD-86AE-AF117E56C068}" type="presOf" srcId="{2E71BCD4-3DEA-4AEB-B2AD-E5F50128634B}" destId="{CF230342-42C3-4257-98EF-AB8AE41F55B9}" srcOrd="0" destOrd="0" presId="urn:microsoft.com/office/officeart/2005/8/layout/hChevron3"/>
    <dgm:cxn modelId="{CDA9A6F3-CC1B-4060-9F5A-183F777FD84B}" type="presParOf" srcId="{45C72AB6-4498-4C28-9DF8-35A64DBD04FE}" destId="{7BC10279-9658-4CE0-8438-565F98477063}" srcOrd="0" destOrd="0" presId="urn:microsoft.com/office/officeart/2005/8/layout/hChevron3"/>
    <dgm:cxn modelId="{9AC8F117-2101-41BE-8355-03F6EC460320}" type="presParOf" srcId="{45C72AB6-4498-4C28-9DF8-35A64DBD04FE}" destId="{A4E993B1-73FE-4F8F-A7AC-49A4994EC5F5}" srcOrd="1" destOrd="0" presId="urn:microsoft.com/office/officeart/2005/8/layout/hChevron3"/>
    <dgm:cxn modelId="{8A1DF99A-95DA-4221-8A62-1C6ADAFC5DC5}" type="presParOf" srcId="{45C72AB6-4498-4C28-9DF8-35A64DBD04FE}" destId="{141858C6-772D-4A5D-AB49-CEA184B6F381}" srcOrd="2" destOrd="0" presId="urn:microsoft.com/office/officeart/2005/8/layout/hChevron3"/>
    <dgm:cxn modelId="{87579CF2-73B4-413B-BE02-B76CAA1A56A1}" type="presParOf" srcId="{45C72AB6-4498-4C28-9DF8-35A64DBD04FE}" destId="{D63E621A-EE94-49E3-B751-4EFCFBD473B2}" srcOrd="3" destOrd="0" presId="urn:microsoft.com/office/officeart/2005/8/layout/hChevron3"/>
    <dgm:cxn modelId="{DAAE920F-CA0A-49AF-B70F-C02C78C8B7CA}" type="presParOf" srcId="{45C72AB6-4498-4C28-9DF8-35A64DBD04FE}" destId="{147E1BBD-6EE4-46E6-B378-C76783F7BEA2}" srcOrd="4" destOrd="0" presId="urn:microsoft.com/office/officeart/2005/8/layout/hChevron3"/>
    <dgm:cxn modelId="{0E6E547F-E357-4029-9783-50B48D0B3BE0}" type="presParOf" srcId="{45C72AB6-4498-4C28-9DF8-35A64DBD04FE}" destId="{3B511C55-985C-4124-8CF0-C2AD01052672}" srcOrd="5" destOrd="0" presId="urn:microsoft.com/office/officeart/2005/8/layout/hChevron3"/>
    <dgm:cxn modelId="{A47103FA-0CC5-462B-8E1E-D582A3B35A58}" type="presParOf" srcId="{45C72AB6-4498-4C28-9DF8-35A64DBD04FE}" destId="{C8D15E63-9DD2-41B4-AFD9-2FC1FCDACF1F}" srcOrd="6" destOrd="0" presId="urn:microsoft.com/office/officeart/2005/8/layout/hChevron3"/>
    <dgm:cxn modelId="{A7050054-FB7B-46F3-A2B9-0518D3C4A625}" type="presParOf" srcId="{45C72AB6-4498-4C28-9DF8-35A64DBD04FE}" destId="{670A7EAF-98E1-47CB-9F0B-F9DDCE4597D8}" srcOrd="7" destOrd="0" presId="urn:microsoft.com/office/officeart/2005/8/layout/hChevron3"/>
    <dgm:cxn modelId="{CBD44D58-C2ED-4AF0-B33A-1840088541F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369CB79-8E81-4907-9E1F-7C31B86CA63D}" type="presOf" srcId="{F8FB9E05-22C6-4D9D-9918-02828AACA5EB}" destId="{7BC10279-9658-4CE0-8438-565F98477063}" srcOrd="0" destOrd="0" presId="urn:microsoft.com/office/officeart/2005/8/layout/hChevron3"/>
    <dgm:cxn modelId="{C14F4709-522C-4BA5-B2BC-95A7DFA9B16B}" type="presOf" srcId="{C35705FC-B7D5-45B9-BCC9-8B75F8DA71B5}" destId="{45C72AB6-4498-4C28-9DF8-35A64DBD04FE}" srcOrd="0" destOrd="0" presId="urn:microsoft.com/office/officeart/2005/8/layout/hChevron3"/>
    <dgm:cxn modelId="{E2EA6B96-39B0-409F-8EFD-7AA0F975B38A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0F015265-1DFE-4134-93D0-6F684A97A3F4}" type="presOf" srcId="{2E71BCD4-3DEA-4AEB-B2AD-E5F50128634B}" destId="{CF230342-42C3-4257-98EF-AB8AE41F55B9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0C41876B-7557-4F46-9EA8-536DBD92331D}" type="presOf" srcId="{37E2B6F1-166E-4F8C-836F-51FF2B28DE61}" destId="{141858C6-772D-4A5D-AB49-CEA184B6F381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8B6C45E4-DB23-46B7-A0BE-BA34086FAC9B}" type="presOf" srcId="{960E36CB-4D6C-4036-99E0-982A3B8F7806}" destId="{147E1BBD-6EE4-46E6-B378-C76783F7BEA2}" srcOrd="0" destOrd="0" presId="urn:microsoft.com/office/officeart/2005/8/layout/hChevron3"/>
    <dgm:cxn modelId="{1E6FACF8-FBEB-430B-9799-EA9CC167F074}" type="presParOf" srcId="{45C72AB6-4498-4C28-9DF8-35A64DBD04FE}" destId="{7BC10279-9658-4CE0-8438-565F98477063}" srcOrd="0" destOrd="0" presId="urn:microsoft.com/office/officeart/2005/8/layout/hChevron3"/>
    <dgm:cxn modelId="{683B4238-705F-4164-AD06-32371922ACD0}" type="presParOf" srcId="{45C72AB6-4498-4C28-9DF8-35A64DBD04FE}" destId="{A4E993B1-73FE-4F8F-A7AC-49A4994EC5F5}" srcOrd="1" destOrd="0" presId="urn:microsoft.com/office/officeart/2005/8/layout/hChevron3"/>
    <dgm:cxn modelId="{274D606B-CCDB-43B9-A3AA-864CF140D741}" type="presParOf" srcId="{45C72AB6-4498-4C28-9DF8-35A64DBD04FE}" destId="{141858C6-772D-4A5D-AB49-CEA184B6F381}" srcOrd="2" destOrd="0" presId="urn:microsoft.com/office/officeart/2005/8/layout/hChevron3"/>
    <dgm:cxn modelId="{202A7313-773E-482D-B0BA-6F000811779E}" type="presParOf" srcId="{45C72AB6-4498-4C28-9DF8-35A64DBD04FE}" destId="{D63E621A-EE94-49E3-B751-4EFCFBD473B2}" srcOrd="3" destOrd="0" presId="urn:microsoft.com/office/officeart/2005/8/layout/hChevron3"/>
    <dgm:cxn modelId="{8C1D6C2C-4182-43CB-9769-03233174CE7D}" type="presParOf" srcId="{45C72AB6-4498-4C28-9DF8-35A64DBD04FE}" destId="{147E1BBD-6EE4-46E6-B378-C76783F7BEA2}" srcOrd="4" destOrd="0" presId="urn:microsoft.com/office/officeart/2005/8/layout/hChevron3"/>
    <dgm:cxn modelId="{106D513F-CA57-4299-BF90-0E4E553334A5}" type="presParOf" srcId="{45C72AB6-4498-4C28-9DF8-35A64DBD04FE}" destId="{3B511C55-985C-4124-8CF0-C2AD01052672}" srcOrd="5" destOrd="0" presId="urn:microsoft.com/office/officeart/2005/8/layout/hChevron3"/>
    <dgm:cxn modelId="{98C7F9D5-451A-4ED3-B82D-E53D3C4E0226}" type="presParOf" srcId="{45C72AB6-4498-4C28-9DF8-35A64DBD04FE}" destId="{C8D15E63-9DD2-41B4-AFD9-2FC1FCDACF1F}" srcOrd="6" destOrd="0" presId="urn:microsoft.com/office/officeart/2005/8/layout/hChevron3"/>
    <dgm:cxn modelId="{FB94894B-2EC2-4D54-9E0C-486513F75AFD}" type="presParOf" srcId="{45C72AB6-4498-4C28-9DF8-35A64DBD04FE}" destId="{670A7EAF-98E1-47CB-9F0B-F9DDCE4597D8}" srcOrd="7" destOrd="0" presId="urn:microsoft.com/office/officeart/2005/8/layout/hChevron3"/>
    <dgm:cxn modelId="{76F16C35-AF79-4703-89B7-36D1B7E83C45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BF1A939-9D58-4132-85D4-70DB4AC91C93}" type="presOf" srcId="{2E71BCD4-3DEA-4AEB-B2AD-E5F50128634B}" destId="{CF230342-42C3-4257-98EF-AB8AE41F55B9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1F024382-4532-4785-9ED1-553E86DD9658}" type="presOf" srcId="{37E2B6F1-166E-4F8C-836F-51FF2B28DE61}" destId="{141858C6-772D-4A5D-AB49-CEA184B6F381}" srcOrd="0" destOrd="0" presId="urn:microsoft.com/office/officeart/2005/8/layout/hChevron3"/>
    <dgm:cxn modelId="{A6C84A2E-4E7C-4EBD-920D-59CA80059876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A12743D5-DEFA-4A07-84A9-696FD430D976}" type="presOf" srcId="{C35705FC-B7D5-45B9-BCC9-8B75F8DA71B5}" destId="{45C72AB6-4498-4C28-9DF8-35A64DBD04FE}" srcOrd="0" destOrd="0" presId="urn:microsoft.com/office/officeart/2005/8/layout/hChevron3"/>
    <dgm:cxn modelId="{C255BF47-0601-4570-880D-DF712D5148AE}" type="presOf" srcId="{D9A612B9-56FE-49CC-A147-9FB96209308D}" destId="{C8D15E63-9DD2-41B4-AFD9-2FC1FCDACF1F}" srcOrd="0" destOrd="0" presId="urn:microsoft.com/office/officeart/2005/8/layout/hChevron3"/>
    <dgm:cxn modelId="{6AD521B7-53C0-49EB-9BE1-118C0E213AFB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7A319EB2-22BF-4631-9B68-2DF34176A0A1}" type="presParOf" srcId="{45C72AB6-4498-4C28-9DF8-35A64DBD04FE}" destId="{7BC10279-9658-4CE0-8438-565F98477063}" srcOrd="0" destOrd="0" presId="urn:microsoft.com/office/officeart/2005/8/layout/hChevron3"/>
    <dgm:cxn modelId="{97F384DB-992F-47FE-B4B5-E406B9D75C64}" type="presParOf" srcId="{45C72AB6-4498-4C28-9DF8-35A64DBD04FE}" destId="{A4E993B1-73FE-4F8F-A7AC-49A4994EC5F5}" srcOrd="1" destOrd="0" presId="urn:microsoft.com/office/officeart/2005/8/layout/hChevron3"/>
    <dgm:cxn modelId="{BE044E96-B369-4BCC-8E77-8B899C76CC25}" type="presParOf" srcId="{45C72AB6-4498-4C28-9DF8-35A64DBD04FE}" destId="{141858C6-772D-4A5D-AB49-CEA184B6F381}" srcOrd="2" destOrd="0" presId="urn:microsoft.com/office/officeart/2005/8/layout/hChevron3"/>
    <dgm:cxn modelId="{7E840E9A-8285-4709-AD2D-0CE6805A5920}" type="presParOf" srcId="{45C72AB6-4498-4C28-9DF8-35A64DBD04FE}" destId="{D63E621A-EE94-49E3-B751-4EFCFBD473B2}" srcOrd="3" destOrd="0" presId="urn:microsoft.com/office/officeart/2005/8/layout/hChevron3"/>
    <dgm:cxn modelId="{5A1342F4-5B80-48B0-89F8-D1AEF1858168}" type="presParOf" srcId="{45C72AB6-4498-4C28-9DF8-35A64DBD04FE}" destId="{147E1BBD-6EE4-46E6-B378-C76783F7BEA2}" srcOrd="4" destOrd="0" presId="urn:microsoft.com/office/officeart/2005/8/layout/hChevron3"/>
    <dgm:cxn modelId="{D0D76A7F-46C2-46BB-A312-3899CD0C8894}" type="presParOf" srcId="{45C72AB6-4498-4C28-9DF8-35A64DBD04FE}" destId="{3B511C55-985C-4124-8CF0-C2AD01052672}" srcOrd="5" destOrd="0" presId="urn:microsoft.com/office/officeart/2005/8/layout/hChevron3"/>
    <dgm:cxn modelId="{4D3ACAEB-8701-45DF-A7D1-17F7D991E83F}" type="presParOf" srcId="{45C72AB6-4498-4C28-9DF8-35A64DBD04FE}" destId="{C8D15E63-9DD2-41B4-AFD9-2FC1FCDACF1F}" srcOrd="6" destOrd="0" presId="urn:microsoft.com/office/officeart/2005/8/layout/hChevron3"/>
    <dgm:cxn modelId="{D4824289-EED2-4FFA-AA87-0359E5FBFB27}" type="presParOf" srcId="{45C72AB6-4498-4C28-9DF8-35A64DBD04FE}" destId="{670A7EAF-98E1-47CB-9F0B-F9DDCE4597D8}" srcOrd="7" destOrd="0" presId="urn:microsoft.com/office/officeart/2005/8/layout/hChevron3"/>
    <dgm:cxn modelId="{F7242AA8-2CDE-45D0-B87B-DAA96950086E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F2B39B4-DEF1-42E3-8027-1589EE4369A7}" type="presOf" srcId="{2E71BCD4-3DEA-4AEB-B2AD-E5F50128634B}" destId="{CF230342-42C3-4257-98EF-AB8AE41F55B9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926B1B9E-5575-42ED-9758-7E0604D12749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1FCC1F4A-8B37-4374-888B-DD64661D7C9A}" type="presOf" srcId="{D9A612B9-56FE-49CC-A147-9FB96209308D}" destId="{C8D15E63-9DD2-41B4-AFD9-2FC1FCDACF1F}" srcOrd="0" destOrd="0" presId="urn:microsoft.com/office/officeart/2005/8/layout/hChevron3"/>
    <dgm:cxn modelId="{7AAFBB7A-2EA6-4469-919B-2130F5CA2E70}" type="presOf" srcId="{C35705FC-B7D5-45B9-BCC9-8B75F8DA71B5}" destId="{45C72AB6-4498-4C28-9DF8-35A64DBD04FE}" srcOrd="0" destOrd="0" presId="urn:microsoft.com/office/officeart/2005/8/layout/hChevron3"/>
    <dgm:cxn modelId="{87BF4A18-076E-4A0E-9E11-1AC2DC9C4137}" type="presOf" srcId="{37E2B6F1-166E-4F8C-836F-51FF2B28DE61}" destId="{141858C6-772D-4A5D-AB49-CEA184B6F381}" srcOrd="0" destOrd="0" presId="urn:microsoft.com/office/officeart/2005/8/layout/hChevron3"/>
    <dgm:cxn modelId="{B1E38C33-6490-4BBD-B5E6-DBBE027652E0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C8054AB-07E4-45CA-B00A-03AF41E4F878}" type="presParOf" srcId="{45C72AB6-4498-4C28-9DF8-35A64DBD04FE}" destId="{7BC10279-9658-4CE0-8438-565F98477063}" srcOrd="0" destOrd="0" presId="urn:microsoft.com/office/officeart/2005/8/layout/hChevron3"/>
    <dgm:cxn modelId="{E0A57B41-1F1A-4101-8521-646E230974E4}" type="presParOf" srcId="{45C72AB6-4498-4C28-9DF8-35A64DBD04FE}" destId="{A4E993B1-73FE-4F8F-A7AC-49A4994EC5F5}" srcOrd="1" destOrd="0" presId="urn:microsoft.com/office/officeart/2005/8/layout/hChevron3"/>
    <dgm:cxn modelId="{3271C777-CBE3-4DE5-B432-553D10168B30}" type="presParOf" srcId="{45C72AB6-4498-4C28-9DF8-35A64DBD04FE}" destId="{141858C6-772D-4A5D-AB49-CEA184B6F381}" srcOrd="2" destOrd="0" presId="urn:microsoft.com/office/officeart/2005/8/layout/hChevron3"/>
    <dgm:cxn modelId="{D4B076AF-75C5-4035-92E6-F2269B2347B9}" type="presParOf" srcId="{45C72AB6-4498-4C28-9DF8-35A64DBD04FE}" destId="{D63E621A-EE94-49E3-B751-4EFCFBD473B2}" srcOrd="3" destOrd="0" presId="urn:microsoft.com/office/officeart/2005/8/layout/hChevron3"/>
    <dgm:cxn modelId="{575CB77E-0F76-49F9-A4ED-FDF40695546D}" type="presParOf" srcId="{45C72AB6-4498-4C28-9DF8-35A64DBD04FE}" destId="{147E1BBD-6EE4-46E6-B378-C76783F7BEA2}" srcOrd="4" destOrd="0" presId="urn:microsoft.com/office/officeart/2005/8/layout/hChevron3"/>
    <dgm:cxn modelId="{85189D13-AF34-4F8B-A724-0537528CA65E}" type="presParOf" srcId="{45C72AB6-4498-4C28-9DF8-35A64DBD04FE}" destId="{3B511C55-985C-4124-8CF0-C2AD01052672}" srcOrd="5" destOrd="0" presId="urn:microsoft.com/office/officeart/2005/8/layout/hChevron3"/>
    <dgm:cxn modelId="{F2917B1E-00E4-4448-ABC5-AEC9942B8E55}" type="presParOf" srcId="{45C72AB6-4498-4C28-9DF8-35A64DBD04FE}" destId="{C8D15E63-9DD2-41B4-AFD9-2FC1FCDACF1F}" srcOrd="6" destOrd="0" presId="urn:microsoft.com/office/officeart/2005/8/layout/hChevron3"/>
    <dgm:cxn modelId="{14867901-8B2E-4C4D-90CE-284B21065D1E}" type="presParOf" srcId="{45C72AB6-4498-4C28-9DF8-35A64DBD04FE}" destId="{670A7EAF-98E1-47CB-9F0B-F9DDCE4597D8}" srcOrd="7" destOrd="0" presId="urn:microsoft.com/office/officeart/2005/8/layout/hChevron3"/>
    <dgm:cxn modelId="{C0A53F53-10EF-4C5F-B3DB-8C888FD56A4D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74DC06B-915C-401B-8A3D-085B630CB48A}" type="presOf" srcId="{C35705FC-B7D5-45B9-BCC9-8B75F8DA71B5}" destId="{45C72AB6-4498-4C28-9DF8-35A64DBD04FE}" srcOrd="0" destOrd="0" presId="urn:microsoft.com/office/officeart/2005/8/layout/hChevron3"/>
    <dgm:cxn modelId="{D4A88283-1A61-4A80-B323-4F5D7C7A84BE}" type="presOf" srcId="{37E2B6F1-166E-4F8C-836F-51FF2B28DE61}" destId="{141858C6-772D-4A5D-AB49-CEA184B6F381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8A4648F8-527F-4F33-80CC-578ED24CF557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0371C507-79FC-4AA9-841E-2FE653C0D217}" type="presOf" srcId="{2E71BCD4-3DEA-4AEB-B2AD-E5F50128634B}" destId="{CF230342-42C3-4257-98EF-AB8AE41F55B9}" srcOrd="0" destOrd="0" presId="urn:microsoft.com/office/officeart/2005/8/layout/hChevron3"/>
    <dgm:cxn modelId="{A7702CC0-F6D2-472A-842E-B5AFA9CCEAE7}" type="presOf" srcId="{D9A612B9-56FE-49CC-A147-9FB96209308D}" destId="{C8D15E63-9DD2-41B4-AFD9-2FC1FCDACF1F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E7B6DE5-B6BA-4D41-B9E3-2085491C696D}" type="presOf" srcId="{960E36CB-4D6C-4036-99E0-982A3B8F7806}" destId="{147E1BBD-6EE4-46E6-B378-C76783F7BEA2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9E9B478F-84AA-45C6-BAF5-14EDEB2608CB}" type="presParOf" srcId="{45C72AB6-4498-4C28-9DF8-35A64DBD04FE}" destId="{7BC10279-9658-4CE0-8438-565F98477063}" srcOrd="0" destOrd="0" presId="urn:microsoft.com/office/officeart/2005/8/layout/hChevron3"/>
    <dgm:cxn modelId="{9BC0528E-DAE4-4FC2-BDD5-6CC6F490B204}" type="presParOf" srcId="{45C72AB6-4498-4C28-9DF8-35A64DBD04FE}" destId="{A4E993B1-73FE-4F8F-A7AC-49A4994EC5F5}" srcOrd="1" destOrd="0" presId="urn:microsoft.com/office/officeart/2005/8/layout/hChevron3"/>
    <dgm:cxn modelId="{D49519D7-D3A6-45B8-B50D-70648B66F52D}" type="presParOf" srcId="{45C72AB6-4498-4C28-9DF8-35A64DBD04FE}" destId="{141858C6-772D-4A5D-AB49-CEA184B6F381}" srcOrd="2" destOrd="0" presId="urn:microsoft.com/office/officeart/2005/8/layout/hChevron3"/>
    <dgm:cxn modelId="{219D5567-9E78-4306-B5CE-30E2E1FCEEFE}" type="presParOf" srcId="{45C72AB6-4498-4C28-9DF8-35A64DBD04FE}" destId="{D63E621A-EE94-49E3-B751-4EFCFBD473B2}" srcOrd="3" destOrd="0" presId="urn:microsoft.com/office/officeart/2005/8/layout/hChevron3"/>
    <dgm:cxn modelId="{18CB419B-B89E-4087-86B9-A8DE64FA6634}" type="presParOf" srcId="{45C72AB6-4498-4C28-9DF8-35A64DBD04FE}" destId="{147E1BBD-6EE4-46E6-B378-C76783F7BEA2}" srcOrd="4" destOrd="0" presId="urn:microsoft.com/office/officeart/2005/8/layout/hChevron3"/>
    <dgm:cxn modelId="{A58B5C61-4C1A-4587-8E52-9B92587C8F7A}" type="presParOf" srcId="{45C72AB6-4498-4C28-9DF8-35A64DBD04FE}" destId="{3B511C55-985C-4124-8CF0-C2AD01052672}" srcOrd="5" destOrd="0" presId="urn:microsoft.com/office/officeart/2005/8/layout/hChevron3"/>
    <dgm:cxn modelId="{9F71ECF7-C4C9-49BE-9F0D-7DE14C70461C}" type="presParOf" srcId="{45C72AB6-4498-4C28-9DF8-35A64DBD04FE}" destId="{C8D15E63-9DD2-41B4-AFD9-2FC1FCDACF1F}" srcOrd="6" destOrd="0" presId="urn:microsoft.com/office/officeart/2005/8/layout/hChevron3"/>
    <dgm:cxn modelId="{6697984C-23A1-4B4B-A787-B464158355D2}" type="presParOf" srcId="{45C72AB6-4498-4C28-9DF8-35A64DBD04FE}" destId="{670A7EAF-98E1-47CB-9F0B-F9DDCE4597D8}" srcOrd="7" destOrd="0" presId="urn:microsoft.com/office/officeart/2005/8/layout/hChevron3"/>
    <dgm:cxn modelId="{80690B0A-7CA8-4E93-94EE-833296EFCABE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CB3FF3E-21AF-4348-A63E-188AAF67FCAB}" type="presOf" srcId="{C35705FC-B7D5-45B9-BCC9-8B75F8DA71B5}" destId="{45C72AB6-4498-4C28-9DF8-35A64DBD04FE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169D4882-8F50-42FB-A949-39499F852BE0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219F4A0C-97DA-4598-B4AD-FAF644500729}" type="presOf" srcId="{37E2B6F1-166E-4F8C-836F-51FF2B28DE61}" destId="{141858C6-772D-4A5D-AB49-CEA184B6F381}" srcOrd="0" destOrd="0" presId="urn:microsoft.com/office/officeart/2005/8/layout/hChevron3"/>
    <dgm:cxn modelId="{796E8CE7-51F7-4AE7-9D67-4EA6D3969C2C}" type="presOf" srcId="{2E71BCD4-3DEA-4AEB-B2AD-E5F50128634B}" destId="{CF230342-42C3-4257-98EF-AB8AE41F55B9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F73F937-D0EF-4876-890A-9D8A2225BF3E}" type="presOf" srcId="{960E36CB-4D6C-4036-99E0-982A3B8F7806}" destId="{147E1BBD-6EE4-46E6-B378-C76783F7BEA2}" srcOrd="0" destOrd="0" presId="urn:microsoft.com/office/officeart/2005/8/layout/hChevron3"/>
    <dgm:cxn modelId="{6200221E-675E-4E84-86E2-E4FA4A9D7D55}" type="presOf" srcId="{D9A612B9-56FE-49CC-A147-9FB96209308D}" destId="{C8D15E63-9DD2-41B4-AFD9-2FC1FCDACF1F}" srcOrd="0" destOrd="0" presId="urn:microsoft.com/office/officeart/2005/8/layout/hChevron3"/>
    <dgm:cxn modelId="{4E426A1D-5460-4FDC-90D6-67B5B4A9B299}" type="presParOf" srcId="{45C72AB6-4498-4C28-9DF8-35A64DBD04FE}" destId="{7BC10279-9658-4CE0-8438-565F98477063}" srcOrd="0" destOrd="0" presId="urn:microsoft.com/office/officeart/2005/8/layout/hChevron3"/>
    <dgm:cxn modelId="{5DDAAFBC-BF93-418B-9832-8F577E85D1C8}" type="presParOf" srcId="{45C72AB6-4498-4C28-9DF8-35A64DBD04FE}" destId="{A4E993B1-73FE-4F8F-A7AC-49A4994EC5F5}" srcOrd="1" destOrd="0" presId="urn:microsoft.com/office/officeart/2005/8/layout/hChevron3"/>
    <dgm:cxn modelId="{3B6B8B06-226C-4E11-939F-A4E4B6194327}" type="presParOf" srcId="{45C72AB6-4498-4C28-9DF8-35A64DBD04FE}" destId="{141858C6-772D-4A5D-AB49-CEA184B6F381}" srcOrd="2" destOrd="0" presId="urn:microsoft.com/office/officeart/2005/8/layout/hChevron3"/>
    <dgm:cxn modelId="{5D163A86-DDEB-4E51-B04B-51190BA3D67A}" type="presParOf" srcId="{45C72AB6-4498-4C28-9DF8-35A64DBD04FE}" destId="{D63E621A-EE94-49E3-B751-4EFCFBD473B2}" srcOrd="3" destOrd="0" presId="urn:microsoft.com/office/officeart/2005/8/layout/hChevron3"/>
    <dgm:cxn modelId="{EAFB9B2B-12D1-4C5B-BD60-0CB112B8709E}" type="presParOf" srcId="{45C72AB6-4498-4C28-9DF8-35A64DBD04FE}" destId="{147E1BBD-6EE4-46E6-B378-C76783F7BEA2}" srcOrd="4" destOrd="0" presId="urn:microsoft.com/office/officeart/2005/8/layout/hChevron3"/>
    <dgm:cxn modelId="{D8385621-CBEB-4AF0-B718-A67335D40D49}" type="presParOf" srcId="{45C72AB6-4498-4C28-9DF8-35A64DBD04FE}" destId="{3B511C55-985C-4124-8CF0-C2AD01052672}" srcOrd="5" destOrd="0" presId="urn:microsoft.com/office/officeart/2005/8/layout/hChevron3"/>
    <dgm:cxn modelId="{82DDCAED-7869-4EE1-9902-2EF3248782BF}" type="presParOf" srcId="{45C72AB6-4498-4C28-9DF8-35A64DBD04FE}" destId="{C8D15E63-9DD2-41B4-AFD9-2FC1FCDACF1F}" srcOrd="6" destOrd="0" presId="urn:microsoft.com/office/officeart/2005/8/layout/hChevron3"/>
    <dgm:cxn modelId="{12B5599C-D58C-4B71-BE3B-148DEA80EC8B}" type="presParOf" srcId="{45C72AB6-4498-4C28-9DF8-35A64DBD04FE}" destId="{670A7EAF-98E1-47CB-9F0B-F9DDCE4597D8}" srcOrd="7" destOrd="0" presId="urn:microsoft.com/office/officeart/2005/8/layout/hChevron3"/>
    <dgm:cxn modelId="{47897532-ECFE-4450-8418-39667F627562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118C32C-B3AB-498D-8962-0E402543E2B8}" type="presOf" srcId="{37E2B6F1-166E-4F8C-836F-51FF2B28DE61}" destId="{141858C6-772D-4A5D-AB49-CEA184B6F381}" srcOrd="0" destOrd="0" presId="urn:microsoft.com/office/officeart/2005/8/layout/hChevron3"/>
    <dgm:cxn modelId="{150E87FF-753C-4B0A-AE6C-BB039DD4F36A}" type="presOf" srcId="{F8FB9E05-22C6-4D9D-9918-02828AACA5EB}" destId="{7BC10279-9658-4CE0-8438-565F98477063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8EA7A577-F68F-468A-89FC-87197CF85CDF}" type="presOf" srcId="{960E36CB-4D6C-4036-99E0-982A3B8F7806}" destId="{147E1BBD-6EE4-46E6-B378-C76783F7BEA2}" srcOrd="0" destOrd="0" presId="urn:microsoft.com/office/officeart/2005/8/layout/hChevron3"/>
    <dgm:cxn modelId="{66C05919-CBBD-47AA-9A1B-BEDE2333B6B4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95EED8DE-0F32-4942-B4A9-20909245BDED}" type="presOf" srcId="{C35705FC-B7D5-45B9-BCC9-8B75F8DA71B5}" destId="{45C72AB6-4498-4C28-9DF8-35A64DBD04FE}" srcOrd="0" destOrd="0" presId="urn:microsoft.com/office/officeart/2005/8/layout/hChevron3"/>
    <dgm:cxn modelId="{61D99AA7-CDD4-43FE-A989-91DC072C5262}" type="presOf" srcId="{2E71BCD4-3DEA-4AEB-B2AD-E5F50128634B}" destId="{CF230342-42C3-4257-98EF-AB8AE41F55B9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06AB8F4-2436-46F4-B281-F59A7E0D8367}" type="presParOf" srcId="{45C72AB6-4498-4C28-9DF8-35A64DBD04FE}" destId="{7BC10279-9658-4CE0-8438-565F98477063}" srcOrd="0" destOrd="0" presId="urn:microsoft.com/office/officeart/2005/8/layout/hChevron3"/>
    <dgm:cxn modelId="{474D18E3-9732-46AB-9CA8-0E3AD66CEFAF}" type="presParOf" srcId="{45C72AB6-4498-4C28-9DF8-35A64DBD04FE}" destId="{A4E993B1-73FE-4F8F-A7AC-49A4994EC5F5}" srcOrd="1" destOrd="0" presId="urn:microsoft.com/office/officeart/2005/8/layout/hChevron3"/>
    <dgm:cxn modelId="{BEFB4779-7AFA-42B2-BE30-7B84B5DCDE0D}" type="presParOf" srcId="{45C72AB6-4498-4C28-9DF8-35A64DBD04FE}" destId="{141858C6-772D-4A5D-AB49-CEA184B6F381}" srcOrd="2" destOrd="0" presId="urn:microsoft.com/office/officeart/2005/8/layout/hChevron3"/>
    <dgm:cxn modelId="{FC7B81C6-CC2D-42D5-B063-A442A2E80AD9}" type="presParOf" srcId="{45C72AB6-4498-4C28-9DF8-35A64DBD04FE}" destId="{D63E621A-EE94-49E3-B751-4EFCFBD473B2}" srcOrd="3" destOrd="0" presId="urn:microsoft.com/office/officeart/2005/8/layout/hChevron3"/>
    <dgm:cxn modelId="{01924A87-177B-4714-A247-0E214421021A}" type="presParOf" srcId="{45C72AB6-4498-4C28-9DF8-35A64DBD04FE}" destId="{147E1BBD-6EE4-46E6-B378-C76783F7BEA2}" srcOrd="4" destOrd="0" presId="urn:microsoft.com/office/officeart/2005/8/layout/hChevron3"/>
    <dgm:cxn modelId="{42B969E6-95B1-4BD6-84A4-346BD1FAA7F8}" type="presParOf" srcId="{45C72AB6-4498-4C28-9DF8-35A64DBD04FE}" destId="{3B511C55-985C-4124-8CF0-C2AD01052672}" srcOrd="5" destOrd="0" presId="urn:microsoft.com/office/officeart/2005/8/layout/hChevron3"/>
    <dgm:cxn modelId="{212DFF3E-ADE1-4173-B7CB-1BDBCC15ACAB}" type="presParOf" srcId="{45C72AB6-4498-4C28-9DF8-35A64DBD04FE}" destId="{C8D15E63-9DD2-41B4-AFD9-2FC1FCDACF1F}" srcOrd="6" destOrd="0" presId="urn:microsoft.com/office/officeart/2005/8/layout/hChevron3"/>
    <dgm:cxn modelId="{5608D210-3C19-4170-A011-672969402EF5}" type="presParOf" srcId="{45C72AB6-4498-4C28-9DF8-35A64DBD04FE}" destId="{670A7EAF-98E1-47CB-9F0B-F9DDCE4597D8}" srcOrd="7" destOrd="0" presId="urn:microsoft.com/office/officeart/2005/8/layout/hChevron3"/>
    <dgm:cxn modelId="{F3BF59DF-9761-495F-BC9A-EA445E15C6A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BD819F75-F2C8-48C8-9F2C-21656C7EC95A}" type="presOf" srcId="{C35705FC-B7D5-45B9-BCC9-8B75F8DA71B5}" destId="{45C72AB6-4498-4C28-9DF8-35A64DBD04FE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E9B26F12-B8D7-44E8-8A1B-582F16DAE28A}" type="presOf" srcId="{37E2B6F1-166E-4F8C-836F-51FF2B28DE61}" destId="{141858C6-772D-4A5D-AB49-CEA184B6F381}" srcOrd="0" destOrd="0" presId="urn:microsoft.com/office/officeart/2005/8/layout/hChevron3"/>
    <dgm:cxn modelId="{DFEA07A1-E118-4432-B745-495683058A84}" type="presOf" srcId="{D9A612B9-56FE-49CC-A147-9FB96209308D}" destId="{C8D15E63-9DD2-41B4-AFD9-2FC1FCDACF1F}" srcOrd="0" destOrd="0" presId="urn:microsoft.com/office/officeart/2005/8/layout/hChevron3"/>
    <dgm:cxn modelId="{376883EA-20D0-4207-8F76-4A2C8A5B7512}" type="presOf" srcId="{960E36CB-4D6C-4036-99E0-982A3B8F7806}" destId="{147E1BBD-6EE4-46E6-B378-C76783F7BEA2}" srcOrd="0" destOrd="0" presId="urn:microsoft.com/office/officeart/2005/8/layout/hChevron3"/>
    <dgm:cxn modelId="{375F4F25-1947-48AE-B457-F62BFF94CF72}" type="presOf" srcId="{2E71BCD4-3DEA-4AEB-B2AD-E5F50128634B}" destId="{CF230342-42C3-4257-98EF-AB8AE41F55B9}" srcOrd="0" destOrd="0" presId="urn:microsoft.com/office/officeart/2005/8/layout/hChevron3"/>
    <dgm:cxn modelId="{2D30C92F-E433-4639-9EDB-82634E0B1EC6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48D6DFC9-E777-402D-8917-B90D29F5C842}" type="presParOf" srcId="{45C72AB6-4498-4C28-9DF8-35A64DBD04FE}" destId="{7BC10279-9658-4CE0-8438-565F98477063}" srcOrd="0" destOrd="0" presId="urn:microsoft.com/office/officeart/2005/8/layout/hChevron3"/>
    <dgm:cxn modelId="{6B997F6F-A6DD-48C1-BC68-9888859AF495}" type="presParOf" srcId="{45C72AB6-4498-4C28-9DF8-35A64DBD04FE}" destId="{A4E993B1-73FE-4F8F-A7AC-49A4994EC5F5}" srcOrd="1" destOrd="0" presId="urn:microsoft.com/office/officeart/2005/8/layout/hChevron3"/>
    <dgm:cxn modelId="{3C7046A3-A104-4BB0-A01F-AE46A1E2C197}" type="presParOf" srcId="{45C72AB6-4498-4C28-9DF8-35A64DBD04FE}" destId="{141858C6-772D-4A5D-AB49-CEA184B6F381}" srcOrd="2" destOrd="0" presId="urn:microsoft.com/office/officeart/2005/8/layout/hChevron3"/>
    <dgm:cxn modelId="{6B1E2382-3624-495F-BF38-97F616F0BEF6}" type="presParOf" srcId="{45C72AB6-4498-4C28-9DF8-35A64DBD04FE}" destId="{D63E621A-EE94-49E3-B751-4EFCFBD473B2}" srcOrd="3" destOrd="0" presId="urn:microsoft.com/office/officeart/2005/8/layout/hChevron3"/>
    <dgm:cxn modelId="{D0D6E2FF-2F4D-4758-BCB3-5F7A9A5501F9}" type="presParOf" srcId="{45C72AB6-4498-4C28-9DF8-35A64DBD04FE}" destId="{147E1BBD-6EE4-46E6-B378-C76783F7BEA2}" srcOrd="4" destOrd="0" presId="urn:microsoft.com/office/officeart/2005/8/layout/hChevron3"/>
    <dgm:cxn modelId="{F63F84A3-2C0F-4F5E-8596-D122719427C6}" type="presParOf" srcId="{45C72AB6-4498-4C28-9DF8-35A64DBD04FE}" destId="{3B511C55-985C-4124-8CF0-C2AD01052672}" srcOrd="5" destOrd="0" presId="urn:microsoft.com/office/officeart/2005/8/layout/hChevron3"/>
    <dgm:cxn modelId="{DE1F2898-2083-4C4C-8EF6-68206E90B0F9}" type="presParOf" srcId="{45C72AB6-4498-4C28-9DF8-35A64DBD04FE}" destId="{C8D15E63-9DD2-41B4-AFD9-2FC1FCDACF1F}" srcOrd="6" destOrd="0" presId="urn:microsoft.com/office/officeart/2005/8/layout/hChevron3"/>
    <dgm:cxn modelId="{5F361255-F41C-44A1-AB5B-AE54E8A124D2}" type="presParOf" srcId="{45C72AB6-4498-4C28-9DF8-35A64DBD04FE}" destId="{670A7EAF-98E1-47CB-9F0B-F9DDCE4597D8}" srcOrd="7" destOrd="0" presId="urn:microsoft.com/office/officeart/2005/8/layout/hChevron3"/>
    <dgm:cxn modelId="{11DB0B5D-5BF5-49CE-B11D-EF19FD1E2ABB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9896FAD-F64A-4CEE-8B6A-358E3493DA77}" type="presOf" srcId="{D9A612B9-56FE-49CC-A147-9FB96209308D}" destId="{C8D15E63-9DD2-41B4-AFD9-2FC1FCDACF1F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C968C72-9CE6-42D8-B555-1C3CB81BA36D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5B78A6D8-21FF-4423-81DF-112963E1EF7B}" type="presOf" srcId="{F8FB9E05-22C6-4D9D-9918-02828AACA5EB}" destId="{7BC10279-9658-4CE0-8438-565F98477063}" srcOrd="0" destOrd="0" presId="urn:microsoft.com/office/officeart/2005/8/layout/hChevron3"/>
    <dgm:cxn modelId="{3E41A34C-7917-45AC-97BB-A0B17BE30D97}" type="presOf" srcId="{37E2B6F1-166E-4F8C-836F-51FF2B28DE61}" destId="{141858C6-772D-4A5D-AB49-CEA184B6F381}" srcOrd="0" destOrd="0" presId="urn:microsoft.com/office/officeart/2005/8/layout/hChevron3"/>
    <dgm:cxn modelId="{F8612BD3-5D1E-4A44-8A3C-413BBDD5378C}" type="presOf" srcId="{C35705FC-B7D5-45B9-BCC9-8B75F8DA71B5}" destId="{45C72AB6-4498-4C28-9DF8-35A64DBD04FE}" srcOrd="0" destOrd="0" presId="urn:microsoft.com/office/officeart/2005/8/layout/hChevron3"/>
    <dgm:cxn modelId="{6FE7182F-6A81-4400-AC2C-BFD7B24E3D1D}" type="presOf" srcId="{2E71BCD4-3DEA-4AEB-B2AD-E5F50128634B}" destId="{CF230342-42C3-4257-98EF-AB8AE41F55B9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DD96D145-82DD-4635-99EA-FD45C8D735A1}" type="presParOf" srcId="{45C72AB6-4498-4C28-9DF8-35A64DBD04FE}" destId="{7BC10279-9658-4CE0-8438-565F98477063}" srcOrd="0" destOrd="0" presId="urn:microsoft.com/office/officeart/2005/8/layout/hChevron3"/>
    <dgm:cxn modelId="{7E0CC68C-D34A-4457-803E-A8C35A34C0A7}" type="presParOf" srcId="{45C72AB6-4498-4C28-9DF8-35A64DBD04FE}" destId="{A4E993B1-73FE-4F8F-A7AC-49A4994EC5F5}" srcOrd="1" destOrd="0" presId="urn:microsoft.com/office/officeart/2005/8/layout/hChevron3"/>
    <dgm:cxn modelId="{CA8EB576-D5DE-410E-BBDE-19CD3B1702BA}" type="presParOf" srcId="{45C72AB6-4498-4C28-9DF8-35A64DBD04FE}" destId="{141858C6-772D-4A5D-AB49-CEA184B6F381}" srcOrd="2" destOrd="0" presId="urn:microsoft.com/office/officeart/2005/8/layout/hChevron3"/>
    <dgm:cxn modelId="{9522EF53-FD26-4D73-8547-CA1B724DBAE2}" type="presParOf" srcId="{45C72AB6-4498-4C28-9DF8-35A64DBD04FE}" destId="{D63E621A-EE94-49E3-B751-4EFCFBD473B2}" srcOrd="3" destOrd="0" presId="urn:microsoft.com/office/officeart/2005/8/layout/hChevron3"/>
    <dgm:cxn modelId="{9E303714-D4B6-4DB8-A503-E98E4F3A7E12}" type="presParOf" srcId="{45C72AB6-4498-4C28-9DF8-35A64DBD04FE}" destId="{147E1BBD-6EE4-46E6-B378-C76783F7BEA2}" srcOrd="4" destOrd="0" presId="urn:microsoft.com/office/officeart/2005/8/layout/hChevron3"/>
    <dgm:cxn modelId="{0F879E4D-7EE9-42C8-A8CF-51CAE074B6BA}" type="presParOf" srcId="{45C72AB6-4498-4C28-9DF8-35A64DBD04FE}" destId="{3B511C55-985C-4124-8CF0-C2AD01052672}" srcOrd="5" destOrd="0" presId="urn:microsoft.com/office/officeart/2005/8/layout/hChevron3"/>
    <dgm:cxn modelId="{8ED90076-C9A3-407E-98BA-C910492E8AAC}" type="presParOf" srcId="{45C72AB6-4498-4C28-9DF8-35A64DBD04FE}" destId="{C8D15E63-9DD2-41B4-AFD9-2FC1FCDACF1F}" srcOrd="6" destOrd="0" presId="urn:microsoft.com/office/officeart/2005/8/layout/hChevron3"/>
    <dgm:cxn modelId="{D7535A87-A519-47D2-A688-29B9F46C1791}" type="presParOf" srcId="{45C72AB6-4498-4C28-9DF8-35A64DBD04FE}" destId="{670A7EAF-98E1-47CB-9F0B-F9DDCE4597D8}" srcOrd="7" destOrd="0" presId="urn:microsoft.com/office/officeart/2005/8/layout/hChevron3"/>
    <dgm:cxn modelId="{12F62DC6-C07E-41DE-83C8-3435488756AF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6C496A6D-5C26-4407-A720-7846DCBEA4D3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270AE7ED-5867-4143-AECF-70F5EAD94864}" type="presOf" srcId="{C35705FC-B7D5-45B9-BCC9-8B75F8DA71B5}" destId="{45C72AB6-4498-4C28-9DF8-35A64DBD04FE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FE894407-B294-47A9-9FC4-344A145AF292}" type="presOf" srcId="{2E71BCD4-3DEA-4AEB-B2AD-E5F50128634B}" destId="{CF230342-42C3-4257-98EF-AB8AE41F55B9}" srcOrd="0" destOrd="0" presId="urn:microsoft.com/office/officeart/2005/8/layout/hChevron3"/>
    <dgm:cxn modelId="{AFFBD01B-DE61-4C8C-9113-78B0DA3B9841}" type="presOf" srcId="{37E2B6F1-166E-4F8C-836F-51FF2B28DE61}" destId="{141858C6-772D-4A5D-AB49-CEA184B6F381}" srcOrd="0" destOrd="0" presId="urn:microsoft.com/office/officeart/2005/8/layout/hChevron3"/>
    <dgm:cxn modelId="{DCD17AD6-AE5F-4360-9BD6-8365BBFB654A}" type="presOf" srcId="{F8FB9E05-22C6-4D9D-9918-02828AACA5EB}" destId="{7BC10279-9658-4CE0-8438-565F98477063}" srcOrd="0" destOrd="0" presId="urn:microsoft.com/office/officeart/2005/8/layout/hChevron3"/>
    <dgm:cxn modelId="{BB530B3E-4A21-4039-B419-4377441B123D}" type="presOf" srcId="{960E36CB-4D6C-4036-99E0-982A3B8F7806}" destId="{147E1BBD-6EE4-46E6-B378-C76783F7BEA2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ADFE22D-0F6A-41DB-8549-426749AC03B8}" type="presParOf" srcId="{45C72AB6-4498-4C28-9DF8-35A64DBD04FE}" destId="{7BC10279-9658-4CE0-8438-565F98477063}" srcOrd="0" destOrd="0" presId="urn:microsoft.com/office/officeart/2005/8/layout/hChevron3"/>
    <dgm:cxn modelId="{3A938CF1-61E7-4ADF-BE72-4229EBB8D166}" type="presParOf" srcId="{45C72AB6-4498-4C28-9DF8-35A64DBD04FE}" destId="{A4E993B1-73FE-4F8F-A7AC-49A4994EC5F5}" srcOrd="1" destOrd="0" presId="urn:microsoft.com/office/officeart/2005/8/layout/hChevron3"/>
    <dgm:cxn modelId="{D392D25A-8CE0-4443-A4A6-BEE474EB3A9D}" type="presParOf" srcId="{45C72AB6-4498-4C28-9DF8-35A64DBD04FE}" destId="{141858C6-772D-4A5D-AB49-CEA184B6F381}" srcOrd="2" destOrd="0" presId="urn:microsoft.com/office/officeart/2005/8/layout/hChevron3"/>
    <dgm:cxn modelId="{F7903D13-A5F9-41D6-81B8-681BE8AC0654}" type="presParOf" srcId="{45C72AB6-4498-4C28-9DF8-35A64DBD04FE}" destId="{D63E621A-EE94-49E3-B751-4EFCFBD473B2}" srcOrd="3" destOrd="0" presId="urn:microsoft.com/office/officeart/2005/8/layout/hChevron3"/>
    <dgm:cxn modelId="{EEFCD5DC-4CD5-40B7-A140-E03232DF0B24}" type="presParOf" srcId="{45C72AB6-4498-4C28-9DF8-35A64DBD04FE}" destId="{147E1BBD-6EE4-46E6-B378-C76783F7BEA2}" srcOrd="4" destOrd="0" presId="urn:microsoft.com/office/officeart/2005/8/layout/hChevron3"/>
    <dgm:cxn modelId="{67FCDD86-2083-4593-997B-24F605499D89}" type="presParOf" srcId="{45C72AB6-4498-4C28-9DF8-35A64DBD04FE}" destId="{3B511C55-985C-4124-8CF0-C2AD01052672}" srcOrd="5" destOrd="0" presId="urn:microsoft.com/office/officeart/2005/8/layout/hChevron3"/>
    <dgm:cxn modelId="{7B5760A9-0F7D-49B6-B0B2-F02862AB4114}" type="presParOf" srcId="{45C72AB6-4498-4C28-9DF8-35A64DBD04FE}" destId="{C8D15E63-9DD2-41B4-AFD9-2FC1FCDACF1F}" srcOrd="6" destOrd="0" presId="urn:microsoft.com/office/officeart/2005/8/layout/hChevron3"/>
    <dgm:cxn modelId="{E690F788-0E79-4959-AC11-829252616B70}" type="presParOf" srcId="{45C72AB6-4498-4C28-9DF8-35A64DBD04FE}" destId="{670A7EAF-98E1-47CB-9F0B-F9DDCE4597D8}" srcOrd="7" destOrd="0" presId="urn:microsoft.com/office/officeart/2005/8/layout/hChevron3"/>
    <dgm:cxn modelId="{21ECF0E4-D43A-42D1-8EBE-E54E316FC6F3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505A85B-A51E-47D8-BE9F-B595F7860CDB}" type="presOf" srcId="{D9A612B9-56FE-49CC-A147-9FB96209308D}" destId="{C8D15E63-9DD2-41B4-AFD9-2FC1FCDACF1F}" srcOrd="0" destOrd="0" presId="urn:microsoft.com/office/officeart/2005/8/layout/hChevron3"/>
    <dgm:cxn modelId="{DEC34698-C276-4B47-8D07-5ED7D4209AEB}" type="presOf" srcId="{C35705FC-B7D5-45B9-BCC9-8B75F8DA71B5}" destId="{45C72AB6-4498-4C28-9DF8-35A64DBD04FE}" srcOrd="0" destOrd="0" presId="urn:microsoft.com/office/officeart/2005/8/layout/hChevron3"/>
    <dgm:cxn modelId="{26F73C2C-AC30-4CD2-AB42-20A66A362B31}" type="presOf" srcId="{2E71BCD4-3DEA-4AEB-B2AD-E5F50128634B}" destId="{CF230342-42C3-4257-98EF-AB8AE41F55B9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99F1AC09-2D73-4954-80EA-E5F3E58329AD}" type="presOf" srcId="{F8FB9E05-22C6-4D9D-9918-02828AACA5EB}" destId="{7BC10279-9658-4CE0-8438-565F98477063}" srcOrd="0" destOrd="0" presId="urn:microsoft.com/office/officeart/2005/8/layout/hChevron3"/>
    <dgm:cxn modelId="{F8443A74-B965-436F-AB20-E87E4DD17C80}" type="presOf" srcId="{37E2B6F1-166E-4F8C-836F-51FF2B28DE61}" destId="{141858C6-772D-4A5D-AB49-CEA184B6F381}" srcOrd="0" destOrd="0" presId="urn:microsoft.com/office/officeart/2005/8/layout/hChevron3"/>
    <dgm:cxn modelId="{E171D9FA-D616-4238-A243-EA154D0971BD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74DFEBBC-CD7D-4F3F-9377-ED2ABBE761E2}" type="presParOf" srcId="{45C72AB6-4498-4C28-9DF8-35A64DBD04FE}" destId="{7BC10279-9658-4CE0-8438-565F98477063}" srcOrd="0" destOrd="0" presId="urn:microsoft.com/office/officeart/2005/8/layout/hChevron3"/>
    <dgm:cxn modelId="{3A0F2647-64B5-4EC5-8DA8-DFA65D69F678}" type="presParOf" srcId="{45C72AB6-4498-4C28-9DF8-35A64DBD04FE}" destId="{A4E993B1-73FE-4F8F-A7AC-49A4994EC5F5}" srcOrd="1" destOrd="0" presId="urn:microsoft.com/office/officeart/2005/8/layout/hChevron3"/>
    <dgm:cxn modelId="{75D030E7-7821-4D3C-92F2-CD9EFA3AB523}" type="presParOf" srcId="{45C72AB6-4498-4C28-9DF8-35A64DBD04FE}" destId="{141858C6-772D-4A5D-AB49-CEA184B6F381}" srcOrd="2" destOrd="0" presId="urn:microsoft.com/office/officeart/2005/8/layout/hChevron3"/>
    <dgm:cxn modelId="{B4FEFC69-415C-49B8-95D9-BE0A36C34D9E}" type="presParOf" srcId="{45C72AB6-4498-4C28-9DF8-35A64DBD04FE}" destId="{D63E621A-EE94-49E3-B751-4EFCFBD473B2}" srcOrd="3" destOrd="0" presId="urn:microsoft.com/office/officeart/2005/8/layout/hChevron3"/>
    <dgm:cxn modelId="{EF6F692C-8DF8-4411-B7B6-4241E8B573AC}" type="presParOf" srcId="{45C72AB6-4498-4C28-9DF8-35A64DBD04FE}" destId="{147E1BBD-6EE4-46E6-B378-C76783F7BEA2}" srcOrd="4" destOrd="0" presId="urn:microsoft.com/office/officeart/2005/8/layout/hChevron3"/>
    <dgm:cxn modelId="{B7D7BE26-EB5A-4DBC-81B4-7B21B5FD7D3D}" type="presParOf" srcId="{45C72AB6-4498-4C28-9DF8-35A64DBD04FE}" destId="{3B511C55-985C-4124-8CF0-C2AD01052672}" srcOrd="5" destOrd="0" presId="urn:microsoft.com/office/officeart/2005/8/layout/hChevron3"/>
    <dgm:cxn modelId="{1CDE07FD-DE9D-4656-9B8E-6898C899F8FB}" type="presParOf" srcId="{45C72AB6-4498-4C28-9DF8-35A64DBD04FE}" destId="{C8D15E63-9DD2-41B4-AFD9-2FC1FCDACF1F}" srcOrd="6" destOrd="0" presId="urn:microsoft.com/office/officeart/2005/8/layout/hChevron3"/>
    <dgm:cxn modelId="{20B95DAE-39A0-4816-B305-5CC254F3FC6F}" type="presParOf" srcId="{45C72AB6-4498-4C28-9DF8-35A64DBD04FE}" destId="{670A7EAF-98E1-47CB-9F0B-F9DDCE4597D8}" srcOrd="7" destOrd="0" presId="urn:microsoft.com/office/officeart/2005/8/layout/hChevron3"/>
    <dgm:cxn modelId="{A301AF6C-7A75-4B24-B315-4759EF5C4BE3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F41D7DD-E11E-4784-8453-7003E714A2E1}" type="presOf" srcId="{37E2B6F1-166E-4F8C-836F-51FF2B28DE61}" destId="{141858C6-772D-4A5D-AB49-CEA184B6F381}" srcOrd="0" destOrd="0" presId="urn:microsoft.com/office/officeart/2005/8/layout/hChevron3"/>
    <dgm:cxn modelId="{8362653A-8DE9-44BB-8242-39227F2F6E98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090F9A90-DE24-4DAA-804B-2FD835535874}" type="presOf" srcId="{960E36CB-4D6C-4036-99E0-982A3B8F7806}" destId="{147E1BBD-6EE4-46E6-B378-C76783F7BEA2}" srcOrd="0" destOrd="0" presId="urn:microsoft.com/office/officeart/2005/8/layout/hChevron3"/>
    <dgm:cxn modelId="{CEEF2C75-1670-4A77-83B1-1AB174D544C8}" type="presOf" srcId="{D9A612B9-56FE-49CC-A147-9FB96209308D}" destId="{C8D15E63-9DD2-41B4-AFD9-2FC1FCDACF1F}" srcOrd="0" destOrd="0" presId="urn:microsoft.com/office/officeart/2005/8/layout/hChevron3"/>
    <dgm:cxn modelId="{67491167-D66F-4989-918B-F2EDB9C4F71D}" type="presOf" srcId="{2E71BCD4-3DEA-4AEB-B2AD-E5F50128634B}" destId="{CF230342-42C3-4257-98EF-AB8AE41F55B9}" srcOrd="0" destOrd="0" presId="urn:microsoft.com/office/officeart/2005/8/layout/hChevron3"/>
    <dgm:cxn modelId="{B6C066D1-B957-41F2-AC04-98EC5FC81EC8}" type="presOf" srcId="{C35705FC-B7D5-45B9-BCC9-8B75F8DA71B5}" destId="{45C72AB6-4498-4C28-9DF8-35A64DBD04FE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8E7CA7E6-E4F2-4995-9477-71E8A877E73A}" type="presParOf" srcId="{45C72AB6-4498-4C28-9DF8-35A64DBD04FE}" destId="{7BC10279-9658-4CE0-8438-565F98477063}" srcOrd="0" destOrd="0" presId="urn:microsoft.com/office/officeart/2005/8/layout/hChevron3"/>
    <dgm:cxn modelId="{4CC61236-265E-48F5-A8AD-5F46291D4888}" type="presParOf" srcId="{45C72AB6-4498-4C28-9DF8-35A64DBD04FE}" destId="{A4E993B1-73FE-4F8F-A7AC-49A4994EC5F5}" srcOrd="1" destOrd="0" presId="urn:microsoft.com/office/officeart/2005/8/layout/hChevron3"/>
    <dgm:cxn modelId="{B833A4AC-2CD6-4247-AAB9-EF8502604933}" type="presParOf" srcId="{45C72AB6-4498-4C28-9DF8-35A64DBD04FE}" destId="{141858C6-772D-4A5D-AB49-CEA184B6F381}" srcOrd="2" destOrd="0" presId="urn:microsoft.com/office/officeart/2005/8/layout/hChevron3"/>
    <dgm:cxn modelId="{17FCB615-9334-401D-A2B5-6C84142234D7}" type="presParOf" srcId="{45C72AB6-4498-4C28-9DF8-35A64DBD04FE}" destId="{D63E621A-EE94-49E3-B751-4EFCFBD473B2}" srcOrd="3" destOrd="0" presId="urn:microsoft.com/office/officeart/2005/8/layout/hChevron3"/>
    <dgm:cxn modelId="{2D1F4843-B260-414B-B2DF-BCEB801B5FA0}" type="presParOf" srcId="{45C72AB6-4498-4C28-9DF8-35A64DBD04FE}" destId="{147E1BBD-6EE4-46E6-B378-C76783F7BEA2}" srcOrd="4" destOrd="0" presId="urn:microsoft.com/office/officeart/2005/8/layout/hChevron3"/>
    <dgm:cxn modelId="{33C3BA7F-5250-4976-9782-71A91C4925B1}" type="presParOf" srcId="{45C72AB6-4498-4C28-9DF8-35A64DBD04FE}" destId="{3B511C55-985C-4124-8CF0-C2AD01052672}" srcOrd="5" destOrd="0" presId="urn:microsoft.com/office/officeart/2005/8/layout/hChevron3"/>
    <dgm:cxn modelId="{AB465DEE-A413-40C4-9C53-02ABDE246E2A}" type="presParOf" srcId="{45C72AB6-4498-4C28-9DF8-35A64DBD04FE}" destId="{C8D15E63-9DD2-41B4-AFD9-2FC1FCDACF1F}" srcOrd="6" destOrd="0" presId="urn:microsoft.com/office/officeart/2005/8/layout/hChevron3"/>
    <dgm:cxn modelId="{D26F5715-47F7-4437-AD4B-6D2C042AF113}" type="presParOf" srcId="{45C72AB6-4498-4C28-9DF8-35A64DBD04FE}" destId="{670A7EAF-98E1-47CB-9F0B-F9DDCE4597D8}" srcOrd="7" destOrd="0" presId="urn:microsoft.com/office/officeart/2005/8/layout/hChevron3"/>
    <dgm:cxn modelId="{12847CB1-7B75-4BC1-87FE-B87386F82BB7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C00000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1B1177B-F880-4151-88AB-2C2C6C99ED75}" type="presOf" srcId="{2E71BCD4-3DEA-4AEB-B2AD-E5F50128634B}" destId="{CF230342-42C3-4257-98EF-AB8AE41F55B9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7918D3E3-4665-4982-8188-2EB3C0200E06}" type="presOf" srcId="{C35705FC-B7D5-45B9-BCC9-8B75F8DA71B5}" destId="{45C72AB6-4498-4C28-9DF8-35A64DBD04FE}" srcOrd="0" destOrd="0" presId="urn:microsoft.com/office/officeart/2005/8/layout/hChevron3"/>
    <dgm:cxn modelId="{160036A4-C4C9-4989-8C72-1AD21A7AAC4E}" type="presOf" srcId="{37E2B6F1-166E-4F8C-836F-51FF2B28DE61}" destId="{141858C6-772D-4A5D-AB49-CEA184B6F381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8926BAE-E55D-4C65-8E2D-E3375D3F298D}" type="presOf" srcId="{F8FB9E05-22C6-4D9D-9918-02828AACA5EB}" destId="{7BC10279-9658-4CE0-8438-565F98477063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79678272-AB5D-40A7-A450-1D2970B12743}" type="presOf" srcId="{D9A612B9-56FE-49CC-A147-9FB96209308D}" destId="{C8D15E63-9DD2-41B4-AFD9-2FC1FCDACF1F}" srcOrd="0" destOrd="0" presId="urn:microsoft.com/office/officeart/2005/8/layout/hChevron3"/>
    <dgm:cxn modelId="{499E0A5E-690B-4157-B322-A3FD94C339C9}" type="presOf" srcId="{960E36CB-4D6C-4036-99E0-982A3B8F7806}" destId="{147E1BBD-6EE4-46E6-B378-C76783F7BEA2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BA8C3DD5-D33C-4B6A-AF0A-E0017328D001}" type="presParOf" srcId="{45C72AB6-4498-4C28-9DF8-35A64DBD04FE}" destId="{7BC10279-9658-4CE0-8438-565F98477063}" srcOrd="0" destOrd="0" presId="urn:microsoft.com/office/officeart/2005/8/layout/hChevron3"/>
    <dgm:cxn modelId="{2289EA51-B6E9-44E0-8A11-BECA768257F7}" type="presParOf" srcId="{45C72AB6-4498-4C28-9DF8-35A64DBD04FE}" destId="{A4E993B1-73FE-4F8F-A7AC-49A4994EC5F5}" srcOrd="1" destOrd="0" presId="urn:microsoft.com/office/officeart/2005/8/layout/hChevron3"/>
    <dgm:cxn modelId="{DDCE8A61-D10C-435D-8E64-4F2A5E3DF321}" type="presParOf" srcId="{45C72AB6-4498-4C28-9DF8-35A64DBD04FE}" destId="{141858C6-772D-4A5D-AB49-CEA184B6F381}" srcOrd="2" destOrd="0" presId="urn:microsoft.com/office/officeart/2005/8/layout/hChevron3"/>
    <dgm:cxn modelId="{22DFB322-9447-490C-9F82-382F54F306E9}" type="presParOf" srcId="{45C72AB6-4498-4C28-9DF8-35A64DBD04FE}" destId="{D63E621A-EE94-49E3-B751-4EFCFBD473B2}" srcOrd="3" destOrd="0" presId="urn:microsoft.com/office/officeart/2005/8/layout/hChevron3"/>
    <dgm:cxn modelId="{0B57B155-EACD-44BE-9893-AABC2BCDDB76}" type="presParOf" srcId="{45C72AB6-4498-4C28-9DF8-35A64DBD04FE}" destId="{147E1BBD-6EE4-46E6-B378-C76783F7BEA2}" srcOrd="4" destOrd="0" presId="urn:microsoft.com/office/officeart/2005/8/layout/hChevron3"/>
    <dgm:cxn modelId="{65927B71-5240-42F1-835B-CFAE7CE5AD93}" type="presParOf" srcId="{45C72AB6-4498-4C28-9DF8-35A64DBD04FE}" destId="{3B511C55-985C-4124-8CF0-C2AD01052672}" srcOrd="5" destOrd="0" presId="urn:microsoft.com/office/officeart/2005/8/layout/hChevron3"/>
    <dgm:cxn modelId="{7091F0C6-54FC-4493-B057-036FB95DAE38}" type="presParOf" srcId="{45C72AB6-4498-4C28-9DF8-35A64DBD04FE}" destId="{C8D15E63-9DD2-41B4-AFD9-2FC1FCDACF1F}" srcOrd="6" destOrd="0" presId="urn:microsoft.com/office/officeart/2005/8/layout/hChevron3"/>
    <dgm:cxn modelId="{8031DF4C-F828-496F-B2D4-9C3CECB7B52A}" type="presParOf" srcId="{45C72AB6-4498-4C28-9DF8-35A64DBD04FE}" destId="{670A7EAF-98E1-47CB-9F0B-F9DDCE4597D8}" srcOrd="7" destOrd="0" presId="urn:microsoft.com/office/officeart/2005/8/layout/hChevron3"/>
    <dgm:cxn modelId="{44844E3D-8607-47DC-866E-F32C5E4B2CAE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D8D0669-A1C2-4DC2-849A-7A7609EC9FFD}" type="presOf" srcId="{2E71BCD4-3DEA-4AEB-B2AD-E5F50128634B}" destId="{CF230342-42C3-4257-98EF-AB8AE41F55B9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BB84D147-38BE-4C89-B846-035C5D7A6C4F}" type="presOf" srcId="{37E2B6F1-166E-4F8C-836F-51FF2B28DE61}" destId="{141858C6-772D-4A5D-AB49-CEA184B6F381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BF921188-2E4C-460C-9728-59DE15E1DBC4}" type="presOf" srcId="{960E36CB-4D6C-4036-99E0-982A3B8F7806}" destId="{147E1BBD-6EE4-46E6-B378-C76783F7BEA2}" srcOrd="0" destOrd="0" presId="urn:microsoft.com/office/officeart/2005/8/layout/hChevron3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D0EE9CB9-D16C-4355-9108-B8C2E8B3A717}" type="presOf" srcId="{D9A612B9-56FE-49CC-A147-9FB96209308D}" destId="{C8D15E63-9DD2-41B4-AFD9-2FC1FCDACF1F}" srcOrd="0" destOrd="0" presId="urn:microsoft.com/office/officeart/2005/8/layout/hChevron3"/>
    <dgm:cxn modelId="{937FCECC-4C37-401E-BC3B-A7D557632D0C}" type="presOf" srcId="{C35705FC-B7D5-45B9-BCC9-8B75F8DA71B5}" destId="{45C72AB6-4498-4C28-9DF8-35A64DBD04FE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ED7ED2B1-C795-45F9-8FB5-CFF3CDD9F7F8}" type="presOf" srcId="{F8FB9E05-22C6-4D9D-9918-02828AACA5EB}" destId="{7BC10279-9658-4CE0-8438-565F98477063}" srcOrd="0" destOrd="0" presId="urn:microsoft.com/office/officeart/2005/8/layout/hChevron3"/>
    <dgm:cxn modelId="{92B5CD95-C7D8-4D30-A650-526802E7D339}" type="presParOf" srcId="{45C72AB6-4498-4C28-9DF8-35A64DBD04FE}" destId="{7BC10279-9658-4CE0-8438-565F98477063}" srcOrd="0" destOrd="0" presId="urn:microsoft.com/office/officeart/2005/8/layout/hChevron3"/>
    <dgm:cxn modelId="{25840F32-95E5-4604-A6EC-F4252AF01585}" type="presParOf" srcId="{45C72AB6-4498-4C28-9DF8-35A64DBD04FE}" destId="{A4E993B1-73FE-4F8F-A7AC-49A4994EC5F5}" srcOrd="1" destOrd="0" presId="urn:microsoft.com/office/officeart/2005/8/layout/hChevron3"/>
    <dgm:cxn modelId="{23F5BD2C-8721-4963-BC3C-E400608338FC}" type="presParOf" srcId="{45C72AB6-4498-4C28-9DF8-35A64DBD04FE}" destId="{141858C6-772D-4A5D-AB49-CEA184B6F381}" srcOrd="2" destOrd="0" presId="urn:microsoft.com/office/officeart/2005/8/layout/hChevron3"/>
    <dgm:cxn modelId="{815F92FF-D69F-46B8-915B-7C2123DCB89B}" type="presParOf" srcId="{45C72AB6-4498-4C28-9DF8-35A64DBD04FE}" destId="{D63E621A-EE94-49E3-B751-4EFCFBD473B2}" srcOrd="3" destOrd="0" presId="urn:microsoft.com/office/officeart/2005/8/layout/hChevron3"/>
    <dgm:cxn modelId="{8E36E338-DC9F-4111-B8BE-11AD52739877}" type="presParOf" srcId="{45C72AB6-4498-4C28-9DF8-35A64DBD04FE}" destId="{147E1BBD-6EE4-46E6-B378-C76783F7BEA2}" srcOrd="4" destOrd="0" presId="urn:microsoft.com/office/officeart/2005/8/layout/hChevron3"/>
    <dgm:cxn modelId="{862D5BF7-C987-4C78-8447-8A59E9683FDE}" type="presParOf" srcId="{45C72AB6-4498-4C28-9DF8-35A64DBD04FE}" destId="{3B511C55-985C-4124-8CF0-C2AD01052672}" srcOrd="5" destOrd="0" presId="urn:microsoft.com/office/officeart/2005/8/layout/hChevron3"/>
    <dgm:cxn modelId="{D76F4031-84CD-43CE-B76F-1FBE540898F1}" type="presParOf" srcId="{45C72AB6-4498-4C28-9DF8-35A64DBD04FE}" destId="{C8D15E63-9DD2-41B4-AFD9-2FC1FCDACF1F}" srcOrd="6" destOrd="0" presId="urn:microsoft.com/office/officeart/2005/8/layout/hChevron3"/>
    <dgm:cxn modelId="{6F295F8A-0EA3-4856-B8A6-EF47A19B2C40}" type="presParOf" srcId="{45C72AB6-4498-4C28-9DF8-35A64DBD04FE}" destId="{670A7EAF-98E1-47CB-9F0B-F9DDCE4597D8}" srcOrd="7" destOrd="0" presId="urn:microsoft.com/office/officeart/2005/8/layout/hChevron3"/>
    <dgm:cxn modelId="{123D1BC1-19A1-434F-BD6C-23B4FA448313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C00000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990BB24-651C-4932-B4EE-AF7AB60323A2}" type="presOf" srcId="{D9A612B9-56FE-49CC-A147-9FB96209308D}" destId="{C8D15E63-9DD2-41B4-AFD9-2FC1FCDACF1F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D4745A2D-F16C-4090-99DD-8E5C8A26EB7E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8BF1366A-6CB4-4D7D-8C36-7C5DC4702A04}" type="presOf" srcId="{2E71BCD4-3DEA-4AEB-B2AD-E5F50128634B}" destId="{CF230342-42C3-4257-98EF-AB8AE41F55B9}" srcOrd="0" destOrd="0" presId="urn:microsoft.com/office/officeart/2005/8/layout/hChevron3"/>
    <dgm:cxn modelId="{A7527B7C-2D81-4749-8FE1-5690A10B1A8D}" type="presOf" srcId="{960E36CB-4D6C-4036-99E0-982A3B8F7806}" destId="{147E1BBD-6EE4-46E6-B378-C76783F7BEA2}" srcOrd="0" destOrd="0" presId="urn:microsoft.com/office/officeart/2005/8/layout/hChevron3"/>
    <dgm:cxn modelId="{C3F80A15-E25F-4D00-890E-448601902A41}" type="presOf" srcId="{37E2B6F1-166E-4F8C-836F-51FF2B28DE61}" destId="{141858C6-772D-4A5D-AB49-CEA184B6F381}" srcOrd="0" destOrd="0" presId="urn:microsoft.com/office/officeart/2005/8/layout/hChevron3"/>
    <dgm:cxn modelId="{34152FA2-384E-474F-9FC8-18A7927DEF78}" type="presOf" srcId="{C35705FC-B7D5-45B9-BCC9-8B75F8DA71B5}" destId="{45C72AB6-4498-4C28-9DF8-35A64DBD04FE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6CC984DE-5B9A-42C2-BB62-F81771E4BCDB}" type="presParOf" srcId="{45C72AB6-4498-4C28-9DF8-35A64DBD04FE}" destId="{7BC10279-9658-4CE0-8438-565F98477063}" srcOrd="0" destOrd="0" presId="urn:microsoft.com/office/officeart/2005/8/layout/hChevron3"/>
    <dgm:cxn modelId="{E70A9951-1EA5-4EFE-9170-1B6B00DCF0A2}" type="presParOf" srcId="{45C72AB6-4498-4C28-9DF8-35A64DBD04FE}" destId="{A4E993B1-73FE-4F8F-A7AC-49A4994EC5F5}" srcOrd="1" destOrd="0" presId="urn:microsoft.com/office/officeart/2005/8/layout/hChevron3"/>
    <dgm:cxn modelId="{BBD5583E-B66A-48D6-8077-8EA65441C4CE}" type="presParOf" srcId="{45C72AB6-4498-4C28-9DF8-35A64DBD04FE}" destId="{141858C6-772D-4A5D-AB49-CEA184B6F381}" srcOrd="2" destOrd="0" presId="urn:microsoft.com/office/officeart/2005/8/layout/hChevron3"/>
    <dgm:cxn modelId="{E9AAA319-1DD0-4925-92AA-BD65737CFA92}" type="presParOf" srcId="{45C72AB6-4498-4C28-9DF8-35A64DBD04FE}" destId="{D63E621A-EE94-49E3-B751-4EFCFBD473B2}" srcOrd="3" destOrd="0" presId="urn:microsoft.com/office/officeart/2005/8/layout/hChevron3"/>
    <dgm:cxn modelId="{DB9F7D00-65D5-42C7-A851-AE7F9ED08310}" type="presParOf" srcId="{45C72AB6-4498-4C28-9DF8-35A64DBD04FE}" destId="{147E1BBD-6EE4-46E6-B378-C76783F7BEA2}" srcOrd="4" destOrd="0" presId="urn:microsoft.com/office/officeart/2005/8/layout/hChevron3"/>
    <dgm:cxn modelId="{B80A531F-D324-4555-9BE9-284ACC446214}" type="presParOf" srcId="{45C72AB6-4498-4C28-9DF8-35A64DBD04FE}" destId="{3B511C55-985C-4124-8CF0-C2AD01052672}" srcOrd="5" destOrd="0" presId="urn:microsoft.com/office/officeart/2005/8/layout/hChevron3"/>
    <dgm:cxn modelId="{D845D32C-4428-4304-B969-02D4B63847AB}" type="presParOf" srcId="{45C72AB6-4498-4C28-9DF8-35A64DBD04FE}" destId="{C8D15E63-9DD2-41B4-AFD9-2FC1FCDACF1F}" srcOrd="6" destOrd="0" presId="urn:microsoft.com/office/officeart/2005/8/layout/hChevron3"/>
    <dgm:cxn modelId="{DAB8AFB3-C017-49A7-99FF-5826CB443C48}" type="presParOf" srcId="{45C72AB6-4498-4C28-9DF8-35A64DBD04FE}" destId="{670A7EAF-98E1-47CB-9F0B-F9DDCE4597D8}" srcOrd="7" destOrd="0" presId="urn:microsoft.com/office/officeart/2005/8/layout/hChevron3"/>
    <dgm:cxn modelId="{FAAB34AA-C180-46B8-A3E1-00E364BF2D20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A9F4807-9600-4B40-A462-BD4B91B1D96A}" type="presOf" srcId="{D9A612B9-56FE-49CC-A147-9FB96209308D}" destId="{C8D15E63-9DD2-41B4-AFD9-2FC1FCDACF1F}" srcOrd="0" destOrd="0" presId="urn:microsoft.com/office/officeart/2005/8/layout/hChevron3"/>
    <dgm:cxn modelId="{D8E65F08-147D-4FE0-A99B-48F3C857CE83}" type="presOf" srcId="{37E2B6F1-166E-4F8C-836F-51FF2B28DE61}" destId="{141858C6-772D-4A5D-AB49-CEA184B6F381}" srcOrd="0" destOrd="0" presId="urn:microsoft.com/office/officeart/2005/8/layout/hChevron3"/>
    <dgm:cxn modelId="{ECB76B02-3BCE-4CE9-87C4-7ED51B30E9DF}" type="presOf" srcId="{960E36CB-4D6C-4036-99E0-982A3B8F7806}" destId="{147E1BBD-6EE4-46E6-B378-C76783F7BEA2}" srcOrd="0" destOrd="0" presId="urn:microsoft.com/office/officeart/2005/8/layout/hChevron3"/>
    <dgm:cxn modelId="{F2DFC143-8472-474A-9264-957B97B92E6D}" type="presOf" srcId="{C35705FC-B7D5-45B9-BCC9-8B75F8DA71B5}" destId="{45C72AB6-4498-4C28-9DF8-35A64DBD04FE}" srcOrd="0" destOrd="0" presId="urn:microsoft.com/office/officeart/2005/8/layout/hChevron3"/>
    <dgm:cxn modelId="{8D48A999-D4CF-4654-AA32-E2F55FB7BCAE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F8A1EC2C-D1C9-41B2-8C0F-B40647CD6FB0}" type="presOf" srcId="{2E71BCD4-3DEA-4AEB-B2AD-E5F50128634B}" destId="{CF230342-42C3-4257-98EF-AB8AE41F55B9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98AF7830-4863-4C47-897B-FFA927E2885B}" type="presParOf" srcId="{45C72AB6-4498-4C28-9DF8-35A64DBD04FE}" destId="{7BC10279-9658-4CE0-8438-565F98477063}" srcOrd="0" destOrd="0" presId="urn:microsoft.com/office/officeart/2005/8/layout/hChevron3"/>
    <dgm:cxn modelId="{95487204-9F5B-4E22-B83A-011E1B8D6BAE}" type="presParOf" srcId="{45C72AB6-4498-4C28-9DF8-35A64DBD04FE}" destId="{A4E993B1-73FE-4F8F-A7AC-49A4994EC5F5}" srcOrd="1" destOrd="0" presId="urn:microsoft.com/office/officeart/2005/8/layout/hChevron3"/>
    <dgm:cxn modelId="{DE693282-FBF6-44F0-86CA-DAFB237A1439}" type="presParOf" srcId="{45C72AB6-4498-4C28-9DF8-35A64DBD04FE}" destId="{141858C6-772D-4A5D-AB49-CEA184B6F381}" srcOrd="2" destOrd="0" presId="urn:microsoft.com/office/officeart/2005/8/layout/hChevron3"/>
    <dgm:cxn modelId="{3925B882-913A-48F9-B743-DCD0DD928EF5}" type="presParOf" srcId="{45C72AB6-4498-4C28-9DF8-35A64DBD04FE}" destId="{D63E621A-EE94-49E3-B751-4EFCFBD473B2}" srcOrd="3" destOrd="0" presId="urn:microsoft.com/office/officeart/2005/8/layout/hChevron3"/>
    <dgm:cxn modelId="{13C83AF3-57E1-45C8-9C34-4C188C122E67}" type="presParOf" srcId="{45C72AB6-4498-4C28-9DF8-35A64DBD04FE}" destId="{147E1BBD-6EE4-46E6-B378-C76783F7BEA2}" srcOrd="4" destOrd="0" presId="urn:microsoft.com/office/officeart/2005/8/layout/hChevron3"/>
    <dgm:cxn modelId="{1B043FEA-D057-4A49-8AB1-239A14C2841B}" type="presParOf" srcId="{45C72AB6-4498-4C28-9DF8-35A64DBD04FE}" destId="{3B511C55-985C-4124-8CF0-C2AD01052672}" srcOrd="5" destOrd="0" presId="urn:microsoft.com/office/officeart/2005/8/layout/hChevron3"/>
    <dgm:cxn modelId="{DF3F9682-AD72-476D-AFD6-ADD6244C2AAC}" type="presParOf" srcId="{45C72AB6-4498-4C28-9DF8-35A64DBD04FE}" destId="{C8D15E63-9DD2-41B4-AFD9-2FC1FCDACF1F}" srcOrd="6" destOrd="0" presId="urn:microsoft.com/office/officeart/2005/8/layout/hChevron3"/>
    <dgm:cxn modelId="{AFD8AC7D-92EE-40AE-8A34-FA732EB3573A}" type="presParOf" srcId="{45C72AB6-4498-4C28-9DF8-35A64DBD04FE}" destId="{670A7EAF-98E1-47CB-9F0B-F9DDCE4597D8}" srcOrd="7" destOrd="0" presId="urn:microsoft.com/office/officeart/2005/8/layout/hChevron3"/>
    <dgm:cxn modelId="{E055A0A7-C196-48FE-8576-C4CABF637748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9FC15DC-E52A-4A6F-89B6-6D4296D19745}" type="presOf" srcId="{D9A612B9-56FE-49CC-A147-9FB96209308D}" destId="{C8D15E63-9DD2-41B4-AFD9-2FC1FCDACF1F}" srcOrd="0" destOrd="0" presId="urn:microsoft.com/office/officeart/2005/8/layout/hChevron3"/>
    <dgm:cxn modelId="{1366771D-9A18-4914-AF47-917F0EF4E326}" type="presOf" srcId="{960E36CB-4D6C-4036-99E0-982A3B8F7806}" destId="{147E1BBD-6EE4-46E6-B378-C76783F7BEA2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9A7ABC38-6044-4A48-BCA1-4F792B440FAB}" type="presOf" srcId="{37E2B6F1-166E-4F8C-836F-51FF2B28DE61}" destId="{141858C6-772D-4A5D-AB49-CEA184B6F381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0F5F39DA-D5D9-433C-AB05-7C4966602A66}" type="presOf" srcId="{F8FB9E05-22C6-4D9D-9918-02828AACA5EB}" destId="{7BC10279-9658-4CE0-8438-565F98477063}" srcOrd="0" destOrd="0" presId="urn:microsoft.com/office/officeart/2005/8/layout/hChevron3"/>
    <dgm:cxn modelId="{DC19EC04-7799-4829-8DB3-190F8D5A7949}" type="presOf" srcId="{2E71BCD4-3DEA-4AEB-B2AD-E5F50128634B}" destId="{CF230342-42C3-4257-98EF-AB8AE41F55B9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14C4C99-F9A5-48D5-8CED-A7C529B2A976}" type="presOf" srcId="{C35705FC-B7D5-45B9-BCC9-8B75F8DA71B5}" destId="{45C72AB6-4498-4C28-9DF8-35A64DBD04FE}" srcOrd="0" destOrd="0" presId="urn:microsoft.com/office/officeart/2005/8/layout/hChevron3"/>
    <dgm:cxn modelId="{CE55097E-46B8-4E85-900D-1B1CE998F21A}" type="presParOf" srcId="{45C72AB6-4498-4C28-9DF8-35A64DBD04FE}" destId="{7BC10279-9658-4CE0-8438-565F98477063}" srcOrd="0" destOrd="0" presId="urn:microsoft.com/office/officeart/2005/8/layout/hChevron3"/>
    <dgm:cxn modelId="{835E21AC-1258-466A-A8C3-3941890C8BF3}" type="presParOf" srcId="{45C72AB6-4498-4C28-9DF8-35A64DBD04FE}" destId="{A4E993B1-73FE-4F8F-A7AC-49A4994EC5F5}" srcOrd="1" destOrd="0" presId="urn:microsoft.com/office/officeart/2005/8/layout/hChevron3"/>
    <dgm:cxn modelId="{CB171427-850D-4862-9346-2F9E4276CF70}" type="presParOf" srcId="{45C72AB6-4498-4C28-9DF8-35A64DBD04FE}" destId="{141858C6-772D-4A5D-AB49-CEA184B6F381}" srcOrd="2" destOrd="0" presId="urn:microsoft.com/office/officeart/2005/8/layout/hChevron3"/>
    <dgm:cxn modelId="{3F263101-8FD4-4109-8A86-79403C03EB20}" type="presParOf" srcId="{45C72AB6-4498-4C28-9DF8-35A64DBD04FE}" destId="{D63E621A-EE94-49E3-B751-4EFCFBD473B2}" srcOrd="3" destOrd="0" presId="urn:microsoft.com/office/officeart/2005/8/layout/hChevron3"/>
    <dgm:cxn modelId="{FFE36D08-A647-4934-8C3B-D5F5CA86AEC3}" type="presParOf" srcId="{45C72AB6-4498-4C28-9DF8-35A64DBD04FE}" destId="{147E1BBD-6EE4-46E6-B378-C76783F7BEA2}" srcOrd="4" destOrd="0" presId="urn:microsoft.com/office/officeart/2005/8/layout/hChevron3"/>
    <dgm:cxn modelId="{5FA5214D-FB94-42EF-962B-FB1FC18C4155}" type="presParOf" srcId="{45C72AB6-4498-4C28-9DF8-35A64DBD04FE}" destId="{3B511C55-985C-4124-8CF0-C2AD01052672}" srcOrd="5" destOrd="0" presId="urn:microsoft.com/office/officeart/2005/8/layout/hChevron3"/>
    <dgm:cxn modelId="{8C0C3320-DA0D-494E-B0F3-7E53F9C4AB17}" type="presParOf" srcId="{45C72AB6-4498-4C28-9DF8-35A64DBD04FE}" destId="{C8D15E63-9DD2-41B4-AFD9-2FC1FCDACF1F}" srcOrd="6" destOrd="0" presId="urn:microsoft.com/office/officeart/2005/8/layout/hChevron3"/>
    <dgm:cxn modelId="{0C3847B3-B860-41E5-8E29-311D45D112FB}" type="presParOf" srcId="{45C72AB6-4498-4C28-9DF8-35A64DBD04FE}" destId="{670A7EAF-98E1-47CB-9F0B-F9DDCE4597D8}" srcOrd="7" destOrd="0" presId="urn:microsoft.com/office/officeart/2005/8/layout/hChevron3"/>
    <dgm:cxn modelId="{4C5A1F8A-6A21-4A7F-BAC2-BFCC879D2D62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F27382E-91CE-4A9A-A7F4-7105109056B6}" type="presOf" srcId="{D9A612B9-56FE-49CC-A147-9FB96209308D}" destId="{C8D15E63-9DD2-41B4-AFD9-2FC1FCDACF1F}" srcOrd="0" destOrd="0" presId="urn:microsoft.com/office/officeart/2005/8/layout/hChevron3"/>
    <dgm:cxn modelId="{83AAE7B0-2B81-41EE-97FE-79E40B3E1E20}" type="presOf" srcId="{2E71BCD4-3DEA-4AEB-B2AD-E5F50128634B}" destId="{CF230342-42C3-4257-98EF-AB8AE41F55B9}" srcOrd="0" destOrd="0" presId="urn:microsoft.com/office/officeart/2005/8/layout/hChevron3"/>
    <dgm:cxn modelId="{F731EB93-2AC2-41D6-B9BA-795F6BCA8976}" type="presOf" srcId="{37E2B6F1-166E-4F8C-836F-51FF2B28DE61}" destId="{141858C6-772D-4A5D-AB49-CEA184B6F381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062211EA-E404-401F-A745-E6A539EE8306}" type="presOf" srcId="{960E36CB-4D6C-4036-99E0-982A3B8F7806}" destId="{147E1BBD-6EE4-46E6-B378-C76783F7BEA2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35F9CA42-BF5A-42E5-9028-4D896D821E90}" type="presOf" srcId="{F8FB9E05-22C6-4D9D-9918-02828AACA5EB}" destId="{7BC10279-9658-4CE0-8438-565F98477063}" srcOrd="0" destOrd="0" presId="urn:microsoft.com/office/officeart/2005/8/layout/hChevron3"/>
    <dgm:cxn modelId="{D3F1E03F-B7DF-4E19-8519-DB7BCB09D538}" type="presOf" srcId="{C35705FC-B7D5-45B9-BCC9-8B75F8DA71B5}" destId="{45C72AB6-4498-4C28-9DF8-35A64DBD04FE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2E4DB3B2-4768-4D89-BB0F-BC599E5394D9}" type="presParOf" srcId="{45C72AB6-4498-4C28-9DF8-35A64DBD04FE}" destId="{7BC10279-9658-4CE0-8438-565F98477063}" srcOrd="0" destOrd="0" presId="urn:microsoft.com/office/officeart/2005/8/layout/hChevron3"/>
    <dgm:cxn modelId="{B72B2C16-0085-48C9-B2A5-91B6F9B71AEE}" type="presParOf" srcId="{45C72AB6-4498-4C28-9DF8-35A64DBD04FE}" destId="{A4E993B1-73FE-4F8F-A7AC-49A4994EC5F5}" srcOrd="1" destOrd="0" presId="urn:microsoft.com/office/officeart/2005/8/layout/hChevron3"/>
    <dgm:cxn modelId="{A93F157A-2C8B-4AFF-9874-28180FFF043B}" type="presParOf" srcId="{45C72AB6-4498-4C28-9DF8-35A64DBD04FE}" destId="{141858C6-772D-4A5D-AB49-CEA184B6F381}" srcOrd="2" destOrd="0" presId="urn:microsoft.com/office/officeart/2005/8/layout/hChevron3"/>
    <dgm:cxn modelId="{A1236A31-F885-470E-A78E-DDCC68FB4BFA}" type="presParOf" srcId="{45C72AB6-4498-4C28-9DF8-35A64DBD04FE}" destId="{D63E621A-EE94-49E3-B751-4EFCFBD473B2}" srcOrd="3" destOrd="0" presId="urn:microsoft.com/office/officeart/2005/8/layout/hChevron3"/>
    <dgm:cxn modelId="{959295F9-140E-4A1D-B177-063759F172AA}" type="presParOf" srcId="{45C72AB6-4498-4C28-9DF8-35A64DBD04FE}" destId="{147E1BBD-6EE4-46E6-B378-C76783F7BEA2}" srcOrd="4" destOrd="0" presId="urn:microsoft.com/office/officeart/2005/8/layout/hChevron3"/>
    <dgm:cxn modelId="{8908D696-512A-4304-80F3-93EFE0DCE6F3}" type="presParOf" srcId="{45C72AB6-4498-4C28-9DF8-35A64DBD04FE}" destId="{3B511C55-985C-4124-8CF0-C2AD01052672}" srcOrd="5" destOrd="0" presId="urn:microsoft.com/office/officeart/2005/8/layout/hChevron3"/>
    <dgm:cxn modelId="{3246C1DB-08F7-4FAE-8C46-D98AF3519E1E}" type="presParOf" srcId="{45C72AB6-4498-4C28-9DF8-35A64DBD04FE}" destId="{C8D15E63-9DD2-41B4-AFD9-2FC1FCDACF1F}" srcOrd="6" destOrd="0" presId="urn:microsoft.com/office/officeart/2005/8/layout/hChevron3"/>
    <dgm:cxn modelId="{B40C3DFF-3537-4723-A046-8AB51445DF27}" type="presParOf" srcId="{45C72AB6-4498-4C28-9DF8-35A64DBD04FE}" destId="{670A7EAF-98E1-47CB-9F0B-F9DDCE4597D8}" srcOrd="7" destOrd="0" presId="urn:microsoft.com/office/officeart/2005/8/layout/hChevron3"/>
    <dgm:cxn modelId="{71FB8F87-8ED9-4DD9-8568-C0CEB7553C3D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4544E33C-4495-4FC0-B550-F387B9014E03}" type="presOf" srcId="{C35705FC-B7D5-45B9-BCC9-8B75F8DA71B5}" destId="{45C72AB6-4498-4C28-9DF8-35A64DBD04FE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B99007FC-482B-42E9-A300-058E627FF9E3}" type="presOf" srcId="{2E71BCD4-3DEA-4AEB-B2AD-E5F50128634B}" destId="{CF230342-42C3-4257-98EF-AB8AE41F55B9}" srcOrd="0" destOrd="0" presId="urn:microsoft.com/office/officeart/2005/8/layout/hChevron3"/>
    <dgm:cxn modelId="{0EA5AB7F-72CC-4D65-B882-32D1ADA0C47A}" type="presOf" srcId="{960E36CB-4D6C-4036-99E0-982A3B8F7806}" destId="{147E1BBD-6EE4-46E6-B378-C76783F7BEA2}" srcOrd="0" destOrd="0" presId="urn:microsoft.com/office/officeart/2005/8/layout/hChevron3"/>
    <dgm:cxn modelId="{28DB2977-F768-4901-BF42-4C6796D6EF6E}" type="presOf" srcId="{F8FB9E05-22C6-4D9D-9918-02828AACA5EB}" destId="{7BC10279-9658-4CE0-8438-565F98477063}" srcOrd="0" destOrd="0" presId="urn:microsoft.com/office/officeart/2005/8/layout/hChevron3"/>
    <dgm:cxn modelId="{5EF149E2-E145-4E3E-AA47-83131ED6AB2D}" type="presOf" srcId="{D9A612B9-56FE-49CC-A147-9FB96209308D}" destId="{C8D15E63-9DD2-41B4-AFD9-2FC1FCDACF1F}" srcOrd="0" destOrd="0" presId="urn:microsoft.com/office/officeart/2005/8/layout/hChevron3"/>
    <dgm:cxn modelId="{A4CAF8DD-7A1D-49AD-9FA9-ABC5313C9B70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EDEA6C59-DC96-439B-8378-99D63B3695D3}" type="presParOf" srcId="{45C72AB6-4498-4C28-9DF8-35A64DBD04FE}" destId="{7BC10279-9658-4CE0-8438-565F98477063}" srcOrd="0" destOrd="0" presId="urn:microsoft.com/office/officeart/2005/8/layout/hChevron3"/>
    <dgm:cxn modelId="{0D2D578F-3752-446F-9298-F774F32A7A32}" type="presParOf" srcId="{45C72AB6-4498-4C28-9DF8-35A64DBD04FE}" destId="{A4E993B1-73FE-4F8F-A7AC-49A4994EC5F5}" srcOrd="1" destOrd="0" presId="urn:microsoft.com/office/officeart/2005/8/layout/hChevron3"/>
    <dgm:cxn modelId="{DBB49061-A74C-4B8A-BF0D-0379DD6AE7BC}" type="presParOf" srcId="{45C72AB6-4498-4C28-9DF8-35A64DBD04FE}" destId="{141858C6-772D-4A5D-AB49-CEA184B6F381}" srcOrd="2" destOrd="0" presId="urn:microsoft.com/office/officeart/2005/8/layout/hChevron3"/>
    <dgm:cxn modelId="{99708DA2-4EEF-450B-9485-3A715D953948}" type="presParOf" srcId="{45C72AB6-4498-4C28-9DF8-35A64DBD04FE}" destId="{D63E621A-EE94-49E3-B751-4EFCFBD473B2}" srcOrd="3" destOrd="0" presId="urn:microsoft.com/office/officeart/2005/8/layout/hChevron3"/>
    <dgm:cxn modelId="{CDC3C9B1-CCF2-4E35-8F26-FADBC428CF3D}" type="presParOf" srcId="{45C72AB6-4498-4C28-9DF8-35A64DBD04FE}" destId="{147E1BBD-6EE4-46E6-B378-C76783F7BEA2}" srcOrd="4" destOrd="0" presId="urn:microsoft.com/office/officeart/2005/8/layout/hChevron3"/>
    <dgm:cxn modelId="{E0C7F287-A658-4222-B92A-D6E75BE85EC4}" type="presParOf" srcId="{45C72AB6-4498-4C28-9DF8-35A64DBD04FE}" destId="{3B511C55-985C-4124-8CF0-C2AD01052672}" srcOrd="5" destOrd="0" presId="urn:microsoft.com/office/officeart/2005/8/layout/hChevron3"/>
    <dgm:cxn modelId="{EA4863DA-0EAF-4AE4-99F3-C1A6DACBFC81}" type="presParOf" srcId="{45C72AB6-4498-4C28-9DF8-35A64DBD04FE}" destId="{C8D15E63-9DD2-41B4-AFD9-2FC1FCDACF1F}" srcOrd="6" destOrd="0" presId="urn:microsoft.com/office/officeart/2005/8/layout/hChevron3"/>
    <dgm:cxn modelId="{49A2D808-416A-415E-9727-1EB42E69AC5B}" type="presParOf" srcId="{45C72AB6-4498-4C28-9DF8-35A64DBD04FE}" destId="{670A7EAF-98E1-47CB-9F0B-F9DDCE4597D8}" srcOrd="7" destOrd="0" presId="urn:microsoft.com/office/officeart/2005/8/layout/hChevron3"/>
    <dgm:cxn modelId="{97DE98D1-D7E4-4D2B-8F5E-C4D44B7D1274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7838C211-5B37-40E1-8A18-69621FED051D}" type="presOf" srcId="{2E71BCD4-3DEA-4AEB-B2AD-E5F50128634B}" destId="{CF230342-42C3-4257-98EF-AB8AE41F55B9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7949C5BB-36E7-4CEF-8947-0E5716B63A9A}" type="presOf" srcId="{960E36CB-4D6C-4036-99E0-982A3B8F7806}" destId="{147E1BBD-6EE4-46E6-B378-C76783F7BEA2}" srcOrd="0" destOrd="0" presId="urn:microsoft.com/office/officeart/2005/8/layout/hChevron3"/>
    <dgm:cxn modelId="{7FAAF224-7AD9-464A-9FE8-AAC30ADD5B59}" type="presOf" srcId="{C35705FC-B7D5-45B9-BCC9-8B75F8DA71B5}" destId="{45C72AB6-4498-4C28-9DF8-35A64DBD04FE}" srcOrd="0" destOrd="0" presId="urn:microsoft.com/office/officeart/2005/8/layout/hChevron3"/>
    <dgm:cxn modelId="{7FE8B691-0D4A-45A3-92F9-DDA431643781}" type="presOf" srcId="{D9A612B9-56FE-49CC-A147-9FB96209308D}" destId="{C8D15E63-9DD2-41B4-AFD9-2FC1FCDACF1F}" srcOrd="0" destOrd="0" presId="urn:microsoft.com/office/officeart/2005/8/layout/hChevron3"/>
    <dgm:cxn modelId="{9DBBFD69-5099-4F51-8440-CA1DB067AC17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727E5BF5-F0DE-4AA9-9B99-FE0E70EA28B0}" type="presOf" srcId="{F8FB9E05-22C6-4D9D-9918-02828AACA5EB}" destId="{7BC10279-9658-4CE0-8438-565F98477063}" srcOrd="0" destOrd="0" presId="urn:microsoft.com/office/officeart/2005/8/layout/hChevron3"/>
    <dgm:cxn modelId="{DC376F11-9379-42CE-8DDA-3690E1DB4F38}" type="presParOf" srcId="{45C72AB6-4498-4C28-9DF8-35A64DBD04FE}" destId="{7BC10279-9658-4CE0-8438-565F98477063}" srcOrd="0" destOrd="0" presId="urn:microsoft.com/office/officeart/2005/8/layout/hChevron3"/>
    <dgm:cxn modelId="{6A252FE0-FF71-45B0-B337-3939B86A4FBB}" type="presParOf" srcId="{45C72AB6-4498-4C28-9DF8-35A64DBD04FE}" destId="{A4E993B1-73FE-4F8F-A7AC-49A4994EC5F5}" srcOrd="1" destOrd="0" presId="urn:microsoft.com/office/officeart/2005/8/layout/hChevron3"/>
    <dgm:cxn modelId="{673544B3-C29E-4281-A7C3-8084708E166F}" type="presParOf" srcId="{45C72AB6-4498-4C28-9DF8-35A64DBD04FE}" destId="{141858C6-772D-4A5D-AB49-CEA184B6F381}" srcOrd="2" destOrd="0" presId="urn:microsoft.com/office/officeart/2005/8/layout/hChevron3"/>
    <dgm:cxn modelId="{A0B147E5-FF14-4DB5-80C3-8F186C394C16}" type="presParOf" srcId="{45C72AB6-4498-4C28-9DF8-35A64DBD04FE}" destId="{D63E621A-EE94-49E3-B751-4EFCFBD473B2}" srcOrd="3" destOrd="0" presId="urn:microsoft.com/office/officeart/2005/8/layout/hChevron3"/>
    <dgm:cxn modelId="{632859B1-539E-4447-91E5-4D60CD5BD17D}" type="presParOf" srcId="{45C72AB6-4498-4C28-9DF8-35A64DBD04FE}" destId="{147E1BBD-6EE4-46E6-B378-C76783F7BEA2}" srcOrd="4" destOrd="0" presId="urn:microsoft.com/office/officeart/2005/8/layout/hChevron3"/>
    <dgm:cxn modelId="{3D8773B4-13C5-42A2-9625-97EE5C48E88A}" type="presParOf" srcId="{45C72AB6-4498-4C28-9DF8-35A64DBD04FE}" destId="{3B511C55-985C-4124-8CF0-C2AD01052672}" srcOrd="5" destOrd="0" presId="urn:microsoft.com/office/officeart/2005/8/layout/hChevron3"/>
    <dgm:cxn modelId="{9094F446-8A7F-4180-8BBF-03A42B1FCB9C}" type="presParOf" srcId="{45C72AB6-4498-4C28-9DF8-35A64DBD04FE}" destId="{C8D15E63-9DD2-41B4-AFD9-2FC1FCDACF1F}" srcOrd="6" destOrd="0" presId="urn:microsoft.com/office/officeart/2005/8/layout/hChevron3"/>
    <dgm:cxn modelId="{51D4A189-4A49-4DFB-B8A5-A2BF8C346655}" type="presParOf" srcId="{45C72AB6-4498-4C28-9DF8-35A64DBD04FE}" destId="{670A7EAF-98E1-47CB-9F0B-F9DDCE4597D8}" srcOrd="7" destOrd="0" presId="urn:microsoft.com/office/officeart/2005/8/layout/hChevron3"/>
    <dgm:cxn modelId="{948ECB98-0AA1-484A-8589-F06E856482F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2098A532-BE66-4171-B411-CFF9B70BAF4C}" type="presOf" srcId="{F8FB9E05-22C6-4D9D-9918-02828AACA5EB}" destId="{7BC10279-9658-4CE0-8438-565F98477063}" srcOrd="0" destOrd="0" presId="urn:microsoft.com/office/officeart/2005/8/layout/hChevron3"/>
    <dgm:cxn modelId="{9FFD3B4C-B39E-4E0C-9DD4-A1DA2C85A02E}" type="presOf" srcId="{C35705FC-B7D5-45B9-BCC9-8B75F8DA71B5}" destId="{45C72AB6-4498-4C28-9DF8-35A64DBD04FE}" srcOrd="0" destOrd="0" presId="urn:microsoft.com/office/officeart/2005/8/layout/hChevron3"/>
    <dgm:cxn modelId="{92F4B49C-07EA-4076-8D6D-D2C54D2B8454}" type="presOf" srcId="{D9A612B9-56FE-49CC-A147-9FB96209308D}" destId="{C8D15E63-9DD2-41B4-AFD9-2FC1FCDACF1F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DA618EBF-0912-4414-A9EC-0F0576D55C2B}" type="presOf" srcId="{960E36CB-4D6C-4036-99E0-982A3B8F7806}" destId="{147E1BBD-6EE4-46E6-B378-C76783F7BEA2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62FAEA7C-E7C2-4FC1-B759-9B402DF3671F}" type="presOf" srcId="{37E2B6F1-166E-4F8C-836F-51FF2B28DE61}" destId="{141858C6-772D-4A5D-AB49-CEA184B6F381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EF657555-B0B5-4FF6-B52A-9BC5E6DDFF13}" type="presOf" srcId="{2E71BCD4-3DEA-4AEB-B2AD-E5F50128634B}" destId="{CF230342-42C3-4257-98EF-AB8AE41F55B9}" srcOrd="0" destOrd="0" presId="urn:microsoft.com/office/officeart/2005/8/layout/hChevron3"/>
    <dgm:cxn modelId="{56FD6077-77DD-466D-9C87-67E6F15AE5CA}" type="presParOf" srcId="{45C72AB6-4498-4C28-9DF8-35A64DBD04FE}" destId="{7BC10279-9658-4CE0-8438-565F98477063}" srcOrd="0" destOrd="0" presId="urn:microsoft.com/office/officeart/2005/8/layout/hChevron3"/>
    <dgm:cxn modelId="{E0A63BEF-7E5C-43A2-A2AF-8676E8924FAF}" type="presParOf" srcId="{45C72AB6-4498-4C28-9DF8-35A64DBD04FE}" destId="{A4E993B1-73FE-4F8F-A7AC-49A4994EC5F5}" srcOrd="1" destOrd="0" presId="urn:microsoft.com/office/officeart/2005/8/layout/hChevron3"/>
    <dgm:cxn modelId="{2582DF7F-962D-4A69-B2C3-1AF8528DA5C5}" type="presParOf" srcId="{45C72AB6-4498-4C28-9DF8-35A64DBD04FE}" destId="{141858C6-772D-4A5D-AB49-CEA184B6F381}" srcOrd="2" destOrd="0" presId="urn:microsoft.com/office/officeart/2005/8/layout/hChevron3"/>
    <dgm:cxn modelId="{B7C94514-9692-4620-9781-D5580079AD18}" type="presParOf" srcId="{45C72AB6-4498-4C28-9DF8-35A64DBD04FE}" destId="{D63E621A-EE94-49E3-B751-4EFCFBD473B2}" srcOrd="3" destOrd="0" presId="urn:microsoft.com/office/officeart/2005/8/layout/hChevron3"/>
    <dgm:cxn modelId="{E77AF7CF-0F07-42DA-B120-3E04BD06D168}" type="presParOf" srcId="{45C72AB6-4498-4C28-9DF8-35A64DBD04FE}" destId="{147E1BBD-6EE4-46E6-B378-C76783F7BEA2}" srcOrd="4" destOrd="0" presId="urn:microsoft.com/office/officeart/2005/8/layout/hChevron3"/>
    <dgm:cxn modelId="{A3619C0F-EFA5-44E4-A342-84243D216453}" type="presParOf" srcId="{45C72AB6-4498-4C28-9DF8-35A64DBD04FE}" destId="{3B511C55-985C-4124-8CF0-C2AD01052672}" srcOrd="5" destOrd="0" presId="urn:microsoft.com/office/officeart/2005/8/layout/hChevron3"/>
    <dgm:cxn modelId="{AA68E0E2-4CEA-4EE9-AFFF-42CEC38E24CA}" type="presParOf" srcId="{45C72AB6-4498-4C28-9DF8-35A64DBD04FE}" destId="{C8D15E63-9DD2-41B4-AFD9-2FC1FCDACF1F}" srcOrd="6" destOrd="0" presId="urn:microsoft.com/office/officeart/2005/8/layout/hChevron3"/>
    <dgm:cxn modelId="{0857C74D-1A1B-47D2-BF8E-15DFA210512E}" type="presParOf" srcId="{45C72AB6-4498-4C28-9DF8-35A64DBD04FE}" destId="{670A7EAF-98E1-47CB-9F0B-F9DDCE4597D8}" srcOrd="7" destOrd="0" presId="urn:microsoft.com/office/officeart/2005/8/layout/hChevron3"/>
    <dgm:cxn modelId="{1F0CB7F9-3941-4F00-81F5-A6A82E2B4C5A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A42C7CD-90E2-4F78-AA03-9DA7F7E01C7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632F2D6-CA2C-4A05-BA17-A7C060F61C38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VCAA</a:t>
          </a:r>
          <a:endParaRPr lang="en-AU" dirty="0"/>
        </a:p>
      </dgm:t>
    </dgm:pt>
    <dgm:pt modelId="{808CEDF3-6986-42CE-ADA2-64C9C94836FF}" type="parTrans" cxnId="{249B0A12-8109-4D6E-9417-184888CBB834}">
      <dgm:prSet/>
      <dgm:spPr/>
      <dgm:t>
        <a:bodyPr/>
        <a:lstStyle/>
        <a:p>
          <a:endParaRPr lang="en-AU"/>
        </a:p>
      </dgm:t>
    </dgm:pt>
    <dgm:pt modelId="{D2BA16D7-039D-4DF6-9A43-445039A20E5D}" type="sibTrans" cxnId="{249B0A12-8109-4D6E-9417-184888CBB834}">
      <dgm:prSet/>
      <dgm:spPr/>
      <dgm:t>
        <a:bodyPr/>
        <a:lstStyle/>
        <a:p>
          <a:endParaRPr lang="en-AU"/>
        </a:p>
      </dgm:t>
    </dgm:pt>
    <dgm:pt modelId="{70EB5FBF-3595-42BA-9127-EAD9D80DB7E8}">
      <dgm:prSet phldrT="[Text]"/>
      <dgm:spPr/>
      <dgm:t>
        <a:bodyPr/>
        <a:lstStyle/>
        <a:p>
          <a:r>
            <a:rPr lang="en-AU" dirty="0" smtClean="0"/>
            <a:t>Responsible for assessment of studies</a:t>
          </a:r>
          <a:endParaRPr lang="en-AU" dirty="0"/>
        </a:p>
      </dgm:t>
    </dgm:pt>
    <dgm:pt modelId="{C7554A5A-2761-4367-8A3C-BB853EBCB431}" type="parTrans" cxnId="{8418ED93-995D-40AE-82C4-6A6CA77CB9A1}">
      <dgm:prSet/>
      <dgm:spPr/>
      <dgm:t>
        <a:bodyPr/>
        <a:lstStyle/>
        <a:p>
          <a:endParaRPr lang="en-AU"/>
        </a:p>
      </dgm:t>
    </dgm:pt>
    <dgm:pt modelId="{FBF127D7-E06E-4E12-9AE6-BC042B2AF15E}" type="sibTrans" cxnId="{8418ED93-995D-40AE-82C4-6A6CA77CB9A1}">
      <dgm:prSet/>
      <dgm:spPr/>
      <dgm:t>
        <a:bodyPr/>
        <a:lstStyle/>
        <a:p>
          <a:endParaRPr lang="en-AU"/>
        </a:p>
      </dgm:t>
    </dgm:pt>
    <dgm:pt modelId="{3A046408-FD8D-4600-88A1-B58D383647F6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VTAC</a:t>
          </a:r>
          <a:endParaRPr lang="en-AU" dirty="0"/>
        </a:p>
      </dgm:t>
    </dgm:pt>
    <dgm:pt modelId="{579C6891-215B-414B-BAF8-6B7AAEEF85E5}" type="parTrans" cxnId="{E08D2DFB-EB61-4B4A-9B39-53208D8F63E8}">
      <dgm:prSet/>
      <dgm:spPr/>
      <dgm:t>
        <a:bodyPr/>
        <a:lstStyle/>
        <a:p>
          <a:endParaRPr lang="en-AU"/>
        </a:p>
      </dgm:t>
    </dgm:pt>
    <dgm:pt modelId="{1B0AB0CB-C70E-41D0-A321-5AB1A7ED9462}" type="sibTrans" cxnId="{E08D2DFB-EB61-4B4A-9B39-53208D8F63E8}">
      <dgm:prSet/>
      <dgm:spPr/>
      <dgm:t>
        <a:bodyPr/>
        <a:lstStyle/>
        <a:p>
          <a:endParaRPr lang="en-AU"/>
        </a:p>
      </dgm:t>
    </dgm:pt>
    <dgm:pt modelId="{E6BDA00F-DFD6-47E0-9B73-3544F33FE45C}">
      <dgm:prSet phldrT="[Text]"/>
      <dgm:spPr/>
      <dgm:t>
        <a:bodyPr/>
        <a:lstStyle/>
        <a:p>
          <a:r>
            <a:rPr lang="en-AU" dirty="0" smtClean="0"/>
            <a:t>Calculates ATAR based on Study Scores, so need to ensure a 30 in one study = 30 in all others  </a:t>
          </a:r>
          <a:endParaRPr lang="en-AU" dirty="0"/>
        </a:p>
      </dgm:t>
    </dgm:pt>
    <dgm:pt modelId="{0A496DCA-3484-483D-87DA-6BE9E8AEEDB3}" type="parTrans" cxnId="{C22D178D-4A01-45CA-8724-ECF02FC8E1F9}">
      <dgm:prSet/>
      <dgm:spPr/>
      <dgm:t>
        <a:bodyPr/>
        <a:lstStyle/>
        <a:p>
          <a:endParaRPr lang="en-AU"/>
        </a:p>
      </dgm:t>
    </dgm:pt>
    <dgm:pt modelId="{CE93BBFC-F195-4FA1-9D68-008457B5AEE4}" type="sibTrans" cxnId="{C22D178D-4A01-45CA-8724-ECF02FC8E1F9}">
      <dgm:prSet/>
      <dgm:spPr/>
      <dgm:t>
        <a:bodyPr/>
        <a:lstStyle/>
        <a:p>
          <a:endParaRPr lang="en-AU"/>
        </a:p>
      </dgm:t>
    </dgm:pt>
    <dgm:pt modelId="{E94C192C-0A9E-4278-A1C6-5617B417B56F}">
      <dgm:prSet phldrT="[Text]"/>
      <dgm:spPr/>
      <dgm:t>
        <a:bodyPr/>
        <a:lstStyle/>
        <a:p>
          <a:r>
            <a:rPr lang="en-AU" dirty="0" smtClean="0"/>
            <a:t>Produces raw Study Score (mean = 30)</a:t>
          </a:r>
          <a:endParaRPr lang="en-AU" dirty="0"/>
        </a:p>
      </dgm:t>
    </dgm:pt>
    <dgm:pt modelId="{86F2D184-7B45-46CD-B7F3-34287C711F63}" type="parTrans" cxnId="{48C2D9A9-56A6-4B07-8BB6-A9FD03C25257}">
      <dgm:prSet/>
      <dgm:spPr/>
      <dgm:t>
        <a:bodyPr/>
        <a:lstStyle/>
        <a:p>
          <a:endParaRPr lang="en-AU"/>
        </a:p>
      </dgm:t>
    </dgm:pt>
    <dgm:pt modelId="{1CEC88FE-ED2A-44A2-9E50-EA0F982C722B}" type="sibTrans" cxnId="{48C2D9A9-56A6-4B07-8BB6-A9FD03C25257}">
      <dgm:prSet/>
      <dgm:spPr/>
      <dgm:t>
        <a:bodyPr/>
        <a:lstStyle/>
        <a:p>
          <a:endParaRPr lang="en-AU"/>
        </a:p>
      </dgm:t>
    </dgm:pt>
    <dgm:pt modelId="{766E0E10-3486-4294-AB50-40EBC7E1321F}">
      <dgm:prSet phldrT="[Text]"/>
      <dgm:spPr/>
      <dgm:t>
        <a:bodyPr/>
        <a:lstStyle/>
        <a:p>
          <a:r>
            <a:rPr lang="en-AU" dirty="0" smtClean="0"/>
            <a:t>Determines performance of individuals in each study</a:t>
          </a:r>
          <a:endParaRPr lang="en-AU" dirty="0"/>
        </a:p>
      </dgm:t>
    </dgm:pt>
    <dgm:pt modelId="{576FB9C3-BCF4-4F23-BCD6-861575C0B1D1}" type="parTrans" cxnId="{C58C0858-B60B-46C0-8765-166E85C7670D}">
      <dgm:prSet/>
      <dgm:spPr/>
      <dgm:t>
        <a:bodyPr/>
        <a:lstStyle/>
        <a:p>
          <a:endParaRPr lang="en-AU"/>
        </a:p>
      </dgm:t>
    </dgm:pt>
    <dgm:pt modelId="{C6B4914D-B363-4D0D-809E-9D18AAACA44A}" type="sibTrans" cxnId="{C58C0858-B60B-46C0-8765-166E85C7670D}">
      <dgm:prSet/>
      <dgm:spPr/>
      <dgm:t>
        <a:bodyPr/>
        <a:lstStyle/>
        <a:p>
          <a:endParaRPr lang="en-AU"/>
        </a:p>
      </dgm:t>
    </dgm:pt>
    <dgm:pt modelId="{B58CAF46-4BC8-409F-8043-52095BCEB416}">
      <dgm:prSet phldrT="[Text]"/>
      <dgm:spPr/>
      <dgm:t>
        <a:bodyPr/>
        <a:lstStyle/>
        <a:p>
          <a:r>
            <a:rPr lang="en-AU" dirty="0" smtClean="0"/>
            <a:t>Adjusts study scores by looking at competition (scaling)</a:t>
          </a:r>
          <a:endParaRPr lang="en-AU" dirty="0"/>
        </a:p>
      </dgm:t>
    </dgm:pt>
    <dgm:pt modelId="{08601348-1E80-43E5-8320-9071AD638E9C}" type="parTrans" cxnId="{AFA85AE6-0F9A-4C9F-990B-10988B75FA94}">
      <dgm:prSet/>
      <dgm:spPr/>
      <dgm:t>
        <a:bodyPr/>
        <a:lstStyle/>
        <a:p>
          <a:endParaRPr lang="en-AU"/>
        </a:p>
      </dgm:t>
    </dgm:pt>
    <dgm:pt modelId="{DD4C1B0D-CA48-408E-B677-DA2B711DB8F0}" type="sibTrans" cxnId="{AFA85AE6-0F9A-4C9F-990B-10988B75FA94}">
      <dgm:prSet/>
      <dgm:spPr/>
      <dgm:t>
        <a:bodyPr/>
        <a:lstStyle/>
        <a:p>
          <a:endParaRPr lang="en-AU"/>
        </a:p>
      </dgm:t>
    </dgm:pt>
    <dgm:pt modelId="{BEF75D60-A2EC-4CED-B14B-59754419412D}">
      <dgm:prSet phldrT="[Text]"/>
      <dgm:spPr>
        <a:solidFill>
          <a:srgbClr val="990000"/>
        </a:solidFill>
      </dgm:spPr>
      <dgm:t>
        <a:bodyPr/>
        <a:lstStyle/>
        <a:p>
          <a:endParaRPr lang="en-AU" dirty="0"/>
        </a:p>
      </dgm:t>
    </dgm:pt>
    <dgm:pt modelId="{2EFCBDF7-F86F-423C-8C0A-D572869A0D1E}" type="sibTrans" cxnId="{817E58C4-4387-40E2-8A8F-A95C59437589}">
      <dgm:prSet/>
      <dgm:spPr/>
      <dgm:t>
        <a:bodyPr/>
        <a:lstStyle/>
        <a:p>
          <a:endParaRPr lang="en-AU"/>
        </a:p>
      </dgm:t>
    </dgm:pt>
    <dgm:pt modelId="{7FF51791-F3D4-4D4F-A3F5-1FA26DAE5131}" type="parTrans" cxnId="{817E58C4-4387-40E2-8A8F-A95C59437589}">
      <dgm:prSet/>
      <dgm:spPr/>
      <dgm:t>
        <a:bodyPr/>
        <a:lstStyle/>
        <a:p>
          <a:endParaRPr lang="en-AU"/>
        </a:p>
      </dgm:t>
    </dgm:pt>
    <dgm:pt modelId="{551D3FBD-8E08-4740-B7BC-114DB076E7F4}">
      <dgm:prSet phldrT="[Text]"/>
      <dgm:spPr/>
      <dgm:t>
        <a:bodyPr/>
        <a:lstStyle/>
        <a:p>
          <a:r>
            <a:rPr lang="en-AU" dirty="0" smtClean="0"/>
            <a:t>Based on scaled Study Scores, ensuring that students are not advantaged or disadvantaged because of their subject choice</a:t>
          </a:r>
          <a:endParaRPr lang="en-AU" dirty="0"/>
        </a:p>
      </dgm:t>
    </dgm:pt>
    <dgm:pt modelId="{2CDCD835-C98D-4E17-A2A0-410E3B86FF33}" type="sibTrans" cxnId="{08D80E47-ABCE-46F3-B6AF-D9449EADD284}">
      <dgm:prSet/>
      <dgm:spPr/>
      <dgm:t>
        <a:bodyPr/>
        <a:lstStyle/>
        <a:p>
          <a:endParaRPr lang="en-AU"/>
        </a:p>
      </dgm:t>
    </dgm:pt>
    <dgm:pt modelId="{D1493FBF-B083-4F0B-8D54-D5F50113E47F}" type="parTrans" cxnId="{08D80E47-ABCE-46F3-B6AF-D9449EADD284}">
      <dgm:prSet/>
      <dgm:spPr/>
      <dgm:t>
        <a:bodyPr/>
        <a:lstStyle/>
        <a:p>
          <a:endParaRPr lang="en-AU"/>
        </a:p>
      </dgm:t>
    </dgm:pt>
    <dgm:pt modelId="{B723CF40-7598-4DB2-AA6A-CEC6970288A4}" type="pres">
      <dgm:prSet presAssocID="{6A42C7CD-90E2-4F78-AA03-9DA7F7E01C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5AE349F-5673-42A5-9AC2-24A2BB9569B2}" type="pres">
      <dgm:prSet presAssocID="{F632F2D6-CA2C-4A05-BA17-A7C060F61C38}" presName="composite" presStyleCnt="0"/>
      <dgm:spPr/>
    </dgm:pt>
    <dgm:pt modelId="{EE3F8313-B822-4FD9-83E6-997E2484F628}" type="pres">
      <dgm:prSet presAssocID="{F632F2D6-CA2C-4A05-BA17-A7C060F61C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29E8-5B3A-4629-A7CB-3C87E3716E99}" type="pres">
      <dgm:prSet presAssocID="{F632F2D6-CA2C-4A05-BA17-A7C060F61C38}" presName="descendantText" presStyleLbl="alignAcc1" presStyleIdx="0" presStyleCnt="3" custScaleX="9242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2FA536-39C7-4CCA-BE0F-4640DE984224}" type="pres">
      <dgm:prSet presAssocID="{D2BA16D7-039D-4DF6-9A43-445039A20E5D}" presName="sp" presStyleCnt="0"/>
      <dgm:spPr/>
    </dgm:pt>
    <dgm:pt modelId="{A17620AC-49E0-458E-A204-050F820A09DA}" type="pres">
      <dgm:prSet presAssocID="{3A046408-FD8D-4600-88A1-B58D383647F6}" presName="composite" presStyleCnt="0"/>
      <dgm:spPr/>
    </dgm:pt>
    <dgm:pt modelId="{3D716C53-1BD3-4E1D-99B5-4C2A1F3B92B8}" type="pres">
      <dgm:prSet presAssocID="{3A046408-FD8D-4600-88A1-B58D383647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00A9B9F-E4E0-453D-B3A9-A0622423D37D}" type="pres">
      <dgm:prSet presAssocID="{3A046408-FD8D-4600-88A1-B58D383647F6}" presName="descendantText" presStyleLbl="alignAcc1" presStyleIdx="1" presStyleCnt="3" custScaleX="95205" custLinFactNeighborX="3259" custLinFactNeighborY="1799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F0FAE8-5878-4030-8302-926B375C2257}" type="pres">
      <dgm:prSet presAssocID="{1B0AB0CB-C70E-41D0-A321-5AB1A7ED9462}" presName="sp" presStyleCnt="0"/>
      <dgm:spPr/>
    </dgm:pt>
    <dgm:pt modelId="{0E6437C8-AB77-499B-9E85-AFAB0CF013D9}" type="pres">
      <dgm:prSet presAssocID="{BEF75D60-A2EC-4CED-B14B-59754419412D}" presName="composite" presStyleCnt="0"/>
      <dgm:spPr/>
    </dgm:pt>
    <dgm:pt modelId="{D1D2485C-DF7E-483E-8B57-BFF298058573}" type="pres">
      <dgm:prSet presAssocID="{BEF75D60-A2EC-4CED-B14B-59754419412D}" presName="parentText" presStyleLbl="alignNode1" presStyleIdx="2" presStyleCnt="3" custAng="1620000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EDA4842-AC0B-44B1-B999-2CDF182B1FED}" type="pres">
      <dgm:prSet presAssocID="{BEF75D60-A2EC-4CED-B14B-59754419412D}" presName="descendantText" presStyleLbl="alignAcc1" presStyleIdx="2" presStyleCnt="3" custScaleX="91917" custLinFactNeighborY="260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AFBEAF8-229D-4BF2-B9AF-FF6A10D55AB3}" type="presOf" srcId="{3A046408-FD8D-4600-88A1-B58D383647F6}" destId="{3D716C53-1BD3-4E1D-99B5-4C2A1F3B92B8}" srcOrd="0" destOrd="0" presId="urn:microsoft.com/office/officeart/2005/8/layout/chevron2"/>
    <dgm:cxn modelId="{DB8ECDD8-4EDA-4C10-A400-3EBA8672528F}" type="presOf" srcId="{6A42C7CD-90E2-4F78-AA03-9DA7F7E01C71}" destId="{B723CF40-7598-4DB2-AA6A-CEC6970288A4}" srcOrd="0" destOrd="0" presId="urn:microsoft.com/office/officeart/2005/8/layout/chevron2"/>
    <dgm:cxn modelId="{08D80E47-ABCE-46F3-B6AF-D9449EADD284}" srcId="{BEF75D60-A2EC-4CED-B14B-59754419412D}" destId="{551D3FBD-8E08-4740-B7BC-114DB076E7F4}" srcOrd="0" destOrd="0" parTransId="{D1493FBF-B083-4F0B-8D54-D5F50113E47F}" sibTransId="{2CDCD835-C98D-4E17-A2A0-410E3B86FF33}"/>
    <dgm:cxn modelId="{C22D178D-4A01-45CA-8724-ECF02FC8E1F9}" srcId="{3A046408-FD8D-4600-88A1-B58D383647F6}" destId="{E6BDA00F-DFD6-47E0-9B73-3544F33FE45C}" srcOrd="0" destOrd="0" parTransId="{0A496DCA-3484-483D-87DA-6BE9E8AEEDB3}" sibTransId="{CE93BBFC-F195-4FA1-9D68-008457B5AEE4}"/>
    <dgm:cxn modelId="{0E5BC2C0-3C13-4AAC-8463-F98477C6BB47}" type="presOf" srcId="{E6BDA00F-DFD6-47E0-9B73-3544F33FE45C}" destId="{F00A9B9F-E4E0-453D-B3A9-A0622423D37D}" srcOrd="0" destOrd="0" presId="urn:microsoft.com/office/officeart/2005/8/layout/chevron2"/>
    <dgm:cxn modelId="{249B0A12-8109-4D6E-9417-184888CBB834}" srcId="{6A42C7CD-90E2-4F78-AA03-9DA7F7E01C71}" destId="{F632F2D6-CA2C-4A05-BA17-A7C060F61C38}" srcOrd="0" destOrd="0" parTransId="{808CEDF3-6986-42CE-ADA2-64C9C94836FF}" sibTransId="{D2BA16D7-039D-4DF6-9A43-445039A20E5D}"/>
    <dgm:cxn modelId="{ED3CC38C-B98C-4128-B7A6-A8C8C692F950}" type="presOf" srcId="{551D3FBD-8E08-4740-B7BC-114DB076E7F4}" destId="{BEDA4842-AC0B-44B1-B999-2CDF182B1FED}" srcOrd="0" destOrd="0" presId="urn:microsoft.com/office/officeart/2005/8/layout/chevron2"/>
    <dgm:cxn modelId="{48C2D9A9-56A6-4B07-8BB6-A9FD03C25257}" srcId="{F632F2D6-CA2C-4A05-BA17-A7C060F61C38}" destId="{E94C192C-0A9E-4278-A1C6-5617B417B56F}" srcOrd="2" destOrd="0" parTransId="{86F2D184-7B45-46CD-B7F3-34287C711F63}" sibTransId="{1CEC88FE-ED2A-44A2-9E50-EA0F982C722B}"/>
    <dgm:cxn modelId="{E08D2DFB-EB61-4B4A-9B39-53208D8F63E8}" srcId="{6A42C7CD-90E2-4F78-AA03-9DA7F7E01C71}" destId="{3A046408-FD8D-4600-88A1-B58D383647F6}" srcOrd="1" destOrd="0" parTransId="{579C6891-215B-414B-BAF8-6B7AAEEF85E5}" sibTransId="{1B0AB0CB-C70E-41D0-A321-5AB1A7ED9462}"/>
    <dgm:cxn modelId="{C58C0858-B60B-46C0-8765-166E85C7670D}" srcId="{F632F2D6-CA2C-4A05-BA17-A7C060F61C38}" destId="{766E0E10-3486-4294-AB50-40EBC7E1321F}" srcOrd="1" destOrd="0" parTransId="{576FB9C3-BCF4-4F23-BCD6-861575C0B1D1}" sibTransId="{C6B4914D-B363-4D0D-809E-9D18AAACA44A}"/>
    <dgm:cxn modelId="{8418ED93-995D-40AE-82C4-6A6CA77CB9A1}" srcId="{F632F2D6-CA2C-4A05-BA17-A7C060F61C38}" destId="{70EB5FBF-3595-42BA-9127-EAD9D80DB7E8}" srcOrd="0" destOrd="0" parTransId="{C7554A5A-2761-4367-8A3C-BB853EBCB431}" sibTransId="{FBF127D7-E06E-4E12-9AE6-BC042B2AF15E}"/>
    <dgm:cxn modelId="{C4F17E59-1F3E-446C-896C-5F32D10A6371}" type="presOf" srcId="{70EB5FBF-3595-42BA-9127-EAD9D80DB7E8}" destId="{BCBA29E8-5B3A-4629-A7CB-3C87E3716E99}" srcOrd="0" destOrd="0" presId="urn:microsoft.com/office/officeart/2005/8/layout/chevron2"/>
    <dgm:cxn modelId="{0885A33F-473D-4C95-9724-B318C9A636D2}" type="presOf" srcId="{E94C192C-0A9E-4278-A1C6-5617B417B56F}" destId="{BCBA29E8-5B3A-4629-A7CB-3C87E3716E99}" srcOrd="0" destOrd="2" presId="urn:microsoft.com/office/officeart/2005/8/layout/chevron2"/>
    <dgm:cxn modelId="{AFA85AE6-0F9A-4C9F-990B-10988B75FA94}" srcId="{3A046408-FD8D-4600-88A1-B58D383647F6}" destId="{B58CAF46-4BC8-409F-8043-52095BCEB416}" srcOrd="1" destOrd="0" parTransId="{08601348-1E80-43E5-8320-9071AD638E9C}" sibTransId="{DD4C1B0D-CA48-408E-B677-DA2B711DB8F0}"/>
    <dgm:cxn modelId="{E2DABF1F-F663-427E-9DC8-D40FA2B671AD}" type="presOf" srcId="{BEF75D60-A2EC-4CED-B14B-59754419412D}" destId="{D1D2485C-DF7E-483E-8B57-BFF298058573}" srcOrd="0" destOrd="0" presId="urn:microsoft.com/office/officeart/2005/8/layout/chevron2"/>
    <dgm:cxn modelId="{C5A111B0-1B9A-4B0E-B2E0-100CD44286F2}" type="presOf" srcId="{B58CAF46-4BC8-409F-8043-52095BCEB416}" destId="{F00A9B9F-E4E0-453D-B3A9-A0622423D37D}" srcOrd="0" destOrd="1" presId="urn:microsoft.com/office/officeart/2005/8/layout/chevron2"/>
    <dgm:cxn modelId="{5F16EEB3-0505-4B0E-A11B-6C50A4E52F08}" type="presOf" srcId="{F632F2D6-CA2C-4A05-BA17-A7C060F61C38}" destId="{EE3F8313-B822-4FD9-83E6-997E2484F628}" srcOrd="0" destOrd="0" presId="urn:microsoft.com/office/officeart/2005/8/layout/chevron2"/>
    <dgm:cxn modelId="{B9631172-0010-47D1-B460-F860162AD537}" type="presOf" srcId="{766E0E10-3486-4294-AB50-40EBC7E1321F}" destId="{BCBA29E8-5B3A-4629-A7CB-3C87E3716E99}" srcOrd="0" destOrd="1" presId="urn:microsoft.com/office/officeart/2005/8/layout/chevron2"/>
    <dgm:cxn modelId="{817E58C4-4387-40E2-8A8F-A95C59437589}" srcId="{6A42C7CD-90E2-4F78-AA03-9DA7F7E01C71}" destId="{BEF75D60-A2EC-4CED-B14B-59754419412D}" srcOrd="2" destOrd="0" parTransId="{7FF51791-F3D4-4D4F-A3F5-1FA26DAE5131}" sibTransId="{2EFCBDF7-F86F-423C-8C0A-D572869A0D1E}"/>
    <dgm:cxn modelId="{47221C05-4414-40E0-B430-EF9C8E06DC23}" type="presParOf" srcId="{B723CF40-7598-4DB2-AA6A-CEC6970288A4}" destId="{75AE349F-5673-42A5-9AC2-24A2BB9569B2}" srcOrd="0" destOrd="0" presId="urn:microsoft.com/office/officeart/2005/8/layout/chevron2"/>
    <dgm:cxn modelId="{CF859773-7FB0-4854-9A8A-855F365C2FAB}" type="presParOf" srcId="{75AE349F-5673-42A5-9AC2-24A2BB9569B2}" destId="{EE3F8313-B822-4FD9-83E6-997E2484F628}" srcOrd="0" destOrd="0" presId="urn:microsoft.com/office/officeart/2005/8/layout/chevron2"/>
    <dgm:cxn modelId="{632C8428-79B6-4FA5-B918-930090B4FCFF}" type="presParOf" srcId="{75AE349F-5673-42A5-9AC2-24A2BB9569B2}" destId="{BCBA29E8-5B3A-4629-A7CB-3C87E3716E99}" srcOrd="1" destOrd="0" presId="urn:microsoft.com/office/officeart/2005/8/layout/chevron2"/>
    <dgm:cxn modelId="{DAADE043-7173-4D39-813B-0370B0B8A996}" type="presParOf" srcId="{B723CF40-7598-4DB2-AA6A-CEC6970288A4}" destId="{FB2FA536-39C7-4CCA-BE0F-4640DE984224}" srcOrd="1" destOrd="0" presId="urn:microsoft.com/office/officeart/2005/8/layout/chevron2"/>
    <dgm:cxn modelId="{8876A2E8-2328-491F-8C10-8079DEF45726}" type="presParOf" srcId="{B723CF40-7598-4DB2-AA6A-CEC6970288A4}" destId="{A17620AC-49E0-458E-A204-050F820A09DA}" srcOrd="2" destOrd="0" presId="urn:microsoft.com/office/officeart/2005/8/layout/chevron2"/>
    <dgm:cxn modelId="{37A9611E-97AE-488A-B5AF-E71BAC2BA083}" type="presParOf" srcId="{A17620AC-49E0-458E-A204-050F820A09DA}" destId="{3D716C53-1BD3-4E1D-99B5-4C2A1F3B92B8}" srcOrd="0" destOrd="0" presId="urn:microsoft.com/office/officeart/2005/8/layout/chevron2"/>
    <dgm:cxn modelId="{BD2B73CE-02BD-4D09-93BF-7D5DF5EA3270}" type="presParOf" srcId="{A17620AC-49E0-458E-A204-050F820A09DA}" destId="{F00A9B9F-E4E0-453D-B3A9-A0622423D37D}" srcOrd="1" destOrd="0" presId="urn:microsoft.com/office/officeart/2005/8/layout/chevron2"/>
    <dgm:cxn modelId="{04E6A0C7-7DB1-43BE-A0E5-C3919D9E8E0A}" type="presParOf" srcId="{B723CF40-7598-4DB2-AA6A-CEC6970288A4}" destId="{F6F0FAE8-5878-4030-8302-926B375C2257}" srcOrd="3" destOrd="0" presId="urn:microsoft.com/office/officeart/2005/8/layout/chevron2"/>
    <dgm:cxn modelId="{F83B77ED-A9F1-4512-B0A6-79ECD4383BED}" type="presParOf" srcId="{B723CF40-7598-4DB2-AA6A-CEC6970288A4}" destId="{0E6437C8-AB77-499B-9E85-AFAB0CF013D9}" srcOrd="4" destOrd="0" presId="urn:microsoft.com/office/officeart/2005/8/layout/chevron2"/>
    <dgm:cxn modelId="{0CE2F736-1879-4BAC-A0C3-B4E66DD243F8}" type="presParOf" srcId="{0E6437C8-AB77-499B-9E85-AFAB0CF013D9}" destId="{D1D2485C-DF7E-483E-8B57-BFF298058573}" srcOrd="0" destOrd="0" presId="urn:microsoft.com/office/officeart/2005/8/layout/chevron2"/>
    <dgm:cxn modelId="{7D9F2DC0-61DC-46EF-BB7E-C6458967FB1E}" type="presParOf" srcId="{0E6437C8-AB77-499B-9E85-AFAB0CF013D9}" destId="{BEDA4842-AC0B-44B1-B999-2CDF182B1F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D4E5135-E61D-44FD-9566-BD2FDE642C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1854042-36C6-42DC-AA31-74096A16DBB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Highest eligible </a:t>
          </a:r>
          <a:r>
            <a:rPr lang="en-AU" b="1" dirty="0" smtClean="0"/>
            <a:t>English</a:t>
          </a:r>
          <a:r>
            <a:rPr lang="en-AU" dirty="0" smtClean="0"/>
            <a:t> group subject </a:t>
          </a:r>
          <a:endParaRPr lang="en-AU" dirty="0"/>
        </a:p>
      </dgm:t>
    </dgm:pt>
    <dgm:pt modelId="{DF0A4584-643B-4235-87B1-3AB2A5A52EEF}" type="parTrans" cxnId="{FF0D0A1E-6794-4B2E-9134-965579A5AF3F}">
      <dgm:prSet/>
      <dgm:spPr/>
      <dgm:t>
        <a:bodyPr/>
        <a:lstStyle/>
        <a:p>
          <a:endParaRPr lang="en-AU"/>
        </a:p>
      </dgm:t>
    </dgm:pt>
    <dgm:pt modelId="{1C920942-899E-4D34-8179-738E57786E52}" type="sibTrans" cxnId="{FF0D0A1E-6794-4B2E-9134-965579A5AF3F}">
      <dgm:prSet/>
      <dgm:spPr/>
      <dgm:t>
        <a:bodyPr/>
        <a:lstStyle/>
        <a:p>
          <a:endParaRPr lang="en-AU"/>
        </a:p>
      </dgm:t>
    </dgm:pt>
    <dgm:pt modelId="{FBBF8C8A-B5E1-488D-A593-71E1B3611A64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Next highest eligible subject</a:t>
          </a:r>
          <a:endParaRPr lang="en-AU" dirty="0"/>
        </a:p>
      </dgm:t>
    </dgm:pt>
    <dgm:pt modelId="{770E1E32-E86C-4F12-8EBA-BE0727BFE21E}" type="parTrans" cxnId="{5E18DFE3-1854-4D38-AE05-B683CF3820DD}">
      <dgm:prSet/>
      <dgm:spPr/>
      <dgm:t>
        <a:bodyPr/>
        <a:lstStyle/>
        <a:p>
          <a:endParaRPr lang="en-AU"/>
        </a:p>
      </dgm:t>
    </dgm:pt>
    <dgm:pt modelId="{C4FDCFC9-7B3D-4704-B5A8-3E4D1960D04F}" type="sibTrans" cxnId="{5E18DFE3-1854-4D38-AE05-B683CF3820DD}">
      <dgm:prSet/>
      <dgm:spPr/>
      <dgm:t>
        <a:bodyPr/>
        <a:lstStyle/>
        <a:p>
          <a:endParaRPr lang="en-AU"/>
        </a:p>
      </dgm:t>
    </dgm:pt>
    <dgm:pt modelId="{D252D3AD-0FCC-495F-AA41-EFB791D3B687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Next highest eligible subject</a:t>
          </a:r>
          <a:endParaRPr lang="en-AU" dirty="0"/>
        </a:p>
      </dgm:t>
    </dgm:pt>
    <dgm:pt modelId="{36A25E4B-ED27-4B3D-AB72-F35A8D4CFB6C}" type="parTrans" cxnId="{E6E28F8D-8CA3-46A9-A1DD-3EE3962C5B3F}">
      <dgm:prSet/>
      <dgm:spPr/>
      <dgm:t>
        <a:bodyPr/>
        <a:lstStyle/>
        <a:p>
          <a:endParaRPr lang="en-AU"/>
        </a:p>
      </dgm:t>
    </dgm:pt>
    <dgm:pt modelId="{681EC98A-4A1A-41BE-86E8-8B9E75B775E0}" type="sibTrans" cxnId="{E6E28F8D-8CA3-46A9-A1DD-3EE3962C5B3F}">
      <dgm:prSet/>
      <dgm:spPr/>
      <dgm:t>
        <a:bodyPr/>
        <a:lstStyle/>
        <a:p>
          <a:endParaRPr lang="en-AU"/>
        </a:p>
      </dgm:t>
    </dgm:pt>
    <dgm:pt modelId="{9F427D8C-5EF3-4881-89BE-4A620EB23BD5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Next highest eligible subject</a:t>
          </a:r>
          <a:endParaRPr lang="en-AU" dirty="0"/>
        </a:p>
      </dgm:t>
    </dgm:pt>
    <dgm:pt modelId="{8E4D78FC-B1E4-4E11-B0D9-F55F6C4CA45D}" type="parTrans" cxnId="{B2F59A78-08E5-441D-A46E-D0DA8B86C791}">
      <dgm:prSet/>
      <dgm:spPr/>
      <dgm:t>
        <a:bodyPr/>
        <a:lstStyle/>
        <a:p>
          <a:endParaRPr lang="en-AU"/>
        </a:p>
      </dgm:t>
    </dgm:pt>
    <dgm:pt modelId="{3E565B81-DE14-4BCA-851B-56F92EF46B1F}" type="sibTrans" cxnId="{B2F59A78-08E5-441D-A46E-D0DA8B86C791}">
      <dgm:prSet/>
      <dgm:spPr/>
      <dgm:t>
        <a:bodyPr/>
        <a:lstStyle/>
        <a:p>
          <a:endParaRPr lang="en-AU"/>
        </a:p>
      </dgm:t>
    </dgm:pt>
    <dgm:pt modelId="{E8C45573-1425-484E-8FFF-D28A0B7EE955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10% of next highest (or other increment)</a:t>
          </a:r>
          <a:endParaRPr lang="en-AU" dirty="0"/>
        </a:p>
      </dgm:t>
    </dgm:pt>
    <dgm:pt modelId="{A31554D8-4245-407A-A153-C89AB7EB4878}" type="parTrans" cxnId="{1BDBDBB1-BB4E-417B-ADE7-C412A35AF3C9}">
      <dgm:prSet/>
      <dgm:spPr/>
      <dgm:t>
        <a:bodyPr/>
        <a:lstStyle/>
        <a:p>
          <a:endParaRPr lang="en-AU"/>
        </a:p>
      </dgm:t>
    </dgm:pt>
    <dgm:pt modelId="{249BDDCA-8EBA-48E7-940C-E3CFD8FF3393}" type="sibTrans" cxnId="{1BDBDBB1-BB4E-417B-ADE7-C412A35AF3C9}">
      <dgm:prSet/>
      <dgm:spPr/>
      <dgm:t>
        <a:bodyPr/>
        <a:lstStyle/>
        <a:p>
          <a:endParaRPr lang="en-AU"/>
        </a:p>
      </dgm:t>
    </dgm:pt>
    <dgm:pt modelId="{2C804283-482B-4D43-8878-6C7D169E9235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10% of next highest (or other increment)</a:t>
          </a:r>
          <a:endParaRPr lang="en-AU" dirty="0"/>
        </a:p>
      </dgm:t>
    </dgm:pt>
    <dgm:pt modelId="{27DE7634-BD95-47BF-AFD7-CBD6FB87F1DD}" type="parTrans" cxnId="{F0B5A28D-5AB0-4E3B-BB9F-E4F710E75AEC}">
      <dgm:prSet/>
      <dgm:spPr/>
      <dgm:t>
        <a:bodyPr/>
        <a:lstStyle/>
        <a:p>
          <a:endParaRPr lang="en-AU"/>
        </a:p>
      </dgm:t>
    </dgm:pt>
    <dgm:pt modelId="{82F1E6B1-0508-45B4-8E4D-C658D44EAC26}" type="sibTrans" cxnId="{F0B5A28D-5AB0-4E3B-BB9F-E4F710E75AEC}">
      <dgm:prSet/>
      <dgm:spPr/>
      <dgm:t>
        <a:bodyPr/>
        <a:lstStyle/>
        <a:p>
          <a:endParaRPr lang="en-AU"/>
        </a:p>
      </dgm:t>
    </dgm:pt>
    <dgm:pt modelId="{4116D774-9C88-4B7D-97EF-2F8F8684AE28}" type="pres">
      <dgm:prSet presAssocID="{7D4E5135-E61D-44FD-9566-BD2FDE642C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FD4C459-3FB4-4A5C-A686-BB95BB57BD7B}" type="pres">
      <dgm:prSet presAssocID="{71854042-36C6-42DC-AA31-74096A16DBB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F9FC19-D1EE-4612-BEB0-10F55D6440E2}" type="pres">
      <dgm:prSet presAssocID="{1C920942-899E-4D34-8179-738E57786E52}" presName="spacer" presStyleCnt="0"/>
      <dgm:spPr/>
    </dgm:pt>
    <dgm:pt modelId="{5FB6C238-505B-4F1E-B875-19261A218E75}" type="pres">
      <dgm:prSet presAssocID="{FBBF8C8A-B5E1-488D-A593-71E1B3611A6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ABE4385-7194-4AFC-9763-06CC55ED40AF}" type="pres">
      <dgm:prSet presAssocID="{C4FDCFC9-7B3D-4704-B5A8-3E4D1960D04F}" presName="spacer" presStyleCnt="0"/>
      <dgm:spPr/>
    </dgm:pt>
    <dgm:pt modelId="{882D2CAE-2717-48EE-A38D-CF0B12136FDB}" type="pres">
      <dgm:prSet presAssocID="{9F427D8C-5EF3-4881-89BE-4A620EB23BD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55A9E4-7E0C-4A0B-9D16-CC5822AEB934}" type="pres">
      <dgm:prSet presAssocID="{3E565B81-DE14-4BCA-851B-56F92EF46B1F}" presName="spacer" presStyleCnt="0"/>
      <dgm:spPr/>
    </dgm:pt>
    <dgm:pt modelId="{00C7BBFE-BCCD-4F38-9687-7A42396E5DD9}" type="pres">
      <dgm:prSet presAssocID="{D252D3AD-0FCC-495F-AA41-EFB791D3B68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B637C9-DCF1-409C-9404-8DF816DDE084}" type="pres">
      <dgm:prSet presAssocID="{681EC98A-4A1A-41BE-86E8-8B9E75B775E0}" presName="spacer" presStyleCnt="0"/>
      <dgm:spPr/>
    </dgm:pt>
    <dgm:pt modelId="{F3226F5F-4D14-44C7-A852-3D5C893657CC}" type="pres">
      <dgm:prSet presAssocID="{E8C45573-1425-484E-8FFF-D28A0B7EE95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81EABC7-966E-4E9E-BD20-FA2257A971B0}" type="pres">
      <dgm:prSet presAssocID="{249BDDCA-8EBA-48E7-940C-E3CFD8FF3393}" presName="spacer" presStyleCnt="0"/>
      <dgm:spPr/>
    </dgm:pt>
    <dgm:pt modelId="{E1E726F8-0EED-45EE-B415-C9004F7A7E87}" type="pres">
      <dgm:prSet presAssocID="{2C804283-482B-4D43-8878-6C7D169E923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F0D0A1E-6794-4B2E-9134-965579A5AF3F}" srcId="{7D4E5135-E61D-44FD-9566-BD2FDE642C33}" destId="{71854042-36C6-42DC-AA31-74096A16DBBD}" srcOrd="0" destOrd="0" parTransId="{DF0A4584-643B-4235-87B1-3AB2A5A52EEF}" sibTransId="{1C920942-899E-4D34-8179-738E57786E52}"/>
    <dgm:cxn modelId="{0E7850DE-8D5E-441E-A80F-E66E41775EDC}" type="presOf" srcId="{71854042-36C6-42DC-AA31-74096A16DBBD}" destId="{8FD4C459-3FB4-4A5C-A686-BB95BB57BD7B}" srcOrd="0" destOrd="0" presId="urn:microsoft.com/office/officeart/2005/8/layout/vList2"/>
    <dgm:cxn modelId="{95B69621-6EBD-4D01-A547-0E511CBB0996}" type="presOf" srcId="{2C804283-482B-4D43-8878-6C7D169E9235}" destId="{E1E726F8-0EED-45EE-B415-C9004F7A7E87}" srcOrd="0" destOrd="0" presId="urn:microsoft.com/office/officeart/2005/8/layout/vList2"/>
    <dgm:cxn modelId="{E3CF4EA6-994D-4283-9DD4-AA4094F95132}" type="presOf" srcId="{E8C45573-1425-484E-8FFF-D28A0B7EE955}" destId="{F3226F5F-4D14-44C7-A852-3D5C893657CC}" srcOrd="0" destOrd="0" presId="urn:microsoft.com/office/officeart/2005/8/layout/vList2"/>
    <dgm:cxn modelId="{1BDBDBB1-BB4E-417B-ADE7-C412A35AF3C9}" srcId="{7D4E5135-E61D-44FD-9566-BD2FDE642C33}" destId="{E8C45573-1425-484E-8FFF-D28A0B7EE955}" srcOrd="4" destOrd="0" parTransId="{A31554D8-4245-407A-A153-C89AB7EB4878}" sibTransId="{249BDDCA-8EBA-48E7-940C-E3CFD8FF3393}"/>
    <dgm:cxn modelId="{B2F59A78-08E5-441D-A46E-D0DA8B86C791}" srcId="{7D4E5135-E61D-44FD-9566-BD2FDE642C33}" destId="{9F427D8C-5EF3-4881-89BE-4A620EB23BD5}" srcOrd="2" destOrd="0" parTransId="{8E4D78FC-B1E4-4E11-B0D9-F55F6C4CA45D}" sibTransId="{3E565B81-DE14-4BCA-851B-56F92EF46B1F}"/>
    <dgm:cxn modelId="{3096DC1B-29F7-49D3-A7CE-5E41A1BD1832}" type="presOf" srcId="{7D4E5135-E61D-44FD-9566-BD2FDE642C33}" destId="{4116D774-9C88-4B7D-97EF-2F8F8684AE28}" srcOrd="0" destOrd="0" presId="urn:microsoft.com/office/officeart/2005/8/layout/vList2"/>
    <dgm:cxn modelId="{2D877BD8-0C40-4298-BBCA-0C01D36AB59D}" type="presOf" srcId="{D252D3AD-0FCC-495F-AA41-EFB791D3B687}" destId="{00C7BBFE-BCCD-4F38-9687-7A42396E5DD9}" srcOrd="0" destOrd="0" presId="urn:microsoft.com/office/officeart/2005/8/layout/vList2"/>
    <dgm:cxn modelId="{5E18DFE3-1854-4D38-AE05-B683CF3820DD}" srcId="{7D4E5135-E61D-44FD-9566-BD2FDE642C33}" destId="{FBBF8C8A-B5E1-488D-A593-71E1B3611A64}" srcOrd="1" destOrd="0" parTransId="{770E1E32-E86C-4F12-8EBA-BE0727BFE21E}" sibTransId="{C4FDCFC9-7B3D-4704-B5A8-3E4D1960D04F}"/>
    <dgm:cxn modelId="{F58EBA4B-A87D-4D71-B89D-18331F977E5E}" type="presOf" srcId="{FBBF8C8A-B5E1-488D-A593-71E1B3611A64}" destId="{5FB6C238-505B-4F1E-B875-19261A218E75}" srcOrd="0" destOrd="0" presId="urn:microsoft.com/office/officeart/2005/8/layout/vList2"/>
    <dgm:cxn modelId="{63389450-37DA-43C8-AE25-10202F2F504A}" type="presOf" srcId="{9F427D8C-5EF3-4881-89BE-4A620EB23BD5}" destId="{882D2CAE-2717-48EE-A38D-CF0B12136FDB}" srcOrd="0" destOrd="0" presId="urn:microsoft.com/office/officeart/2005/8/layout/vList2"/>
    <dgm:cxn modelId="{E6E28F8D-8CA3-46A9-A1DD-3EE3962C5B3F}" srcId="{7D4E5135-E61D-44FD-9566-BD2FDE642C33}" destId="{D252D3AD-0FCC-495F-AA41-EFB791D3B687}" srcOrd="3" destOrd="0" parTransId="{36A25E4B-ED27-4B3D-AB72-F35A8D4CFB6C}" sibTransId="{681EC98A-4A1A-41BE-86E8-8B9E75B775E0}"/>
    <dgm:cxn modelId="{F0B5A28D-5AB0-4E3B-BB9F-E4F710E75AEC}" srcId="{7D4E5135-E61D-44FD-9566-BD2FDE642C33}" destId="{2C804283-482B-4D43-8878-6C7D169E9235}" srcOrd="5" destOrd="0" parTransId="{27DE7634-BD95-47BF-AFD7-CBD6FB87F1DD}" sibTransId="{82F1E6B1-0508-45B4-8E4D-C658D44EAC26}"/>
    <dgm:cxn modelId="{C266BF7F-BF6F-4D09-8263-41092F411B05}" type="presParOf" srcId="{4116D774-9C88-4B7D-97EF-2F8F8684AE28}" destId="{8FD4C459-3FB4-4A5C-A686-BB95BB57BD7B}" srcOrd="0" destOrd="0" presId="urn:microsoft.com/office/officeart/2005/8/layout/vList2"/>
    <dgm:cxn modelId="{E49CBEA6-D588-4F88-9EDD-9F685BEE2CEF}" type="presParOf" srcId="{4116D774-9C88-4B7D-97EF-2F8F8684AE28}" destId="{13F9FC19-D1EE-4612-BEB0-10F55D6440E2}" srcOrd="1" destOrd="0" presId="urn:microsoft.com/office/officeart/2005/8/layout/vList2"/>
    <dgm:cxn modelId="{1DAEC9AB-A834-4DE4-A720-9830DFACE210}" type="presParOf" srcId="{4116D774-9C88-4B7D-97EF-2F8F8684AE28}" destId="{5FB6C238-505B-4F1E-B875-19261A218E75}" srcOrd="2" destOrd="0" presId="urn:microsoft.com/office/officeart/2005/8/layout/vList2"/>
    <dgm:cxn modelId="{6C8D2144-56AD-43D8-B844-1ED447768756}" type="presParOf" srcId="{4116D774-9C88-4B7D-97EF-2F8F8684AE28}" destId="{FABE4385-7194-4AFC-9763-06CC55ED40AF}" srcOrd="3" destOrd="0" presId="urn:microsoft.com/office/officeart/2005/8/layout/vList2"/>
    <dgm:cxn modelId="{7EB8DF14-1A7E-4BE6-A1D1-5C0AC821965F}" type="presParOf" srcId="{4116D774-9C88-4B7D-97EF-2F8F8684AE28}" destId="{882D2CAE-2717-48EE-A38D-CF0B12136FDB}" srcOrd="4" destOrd="0" presId="urn:microsoft.com/office/officeart/2005/8/layout/vList2"/>
    <dgm:cxn modelId="{CC012E9B-6CC2-46D3-879F-B9F35A88C651}" type="presParOf" srcId="{4116D774-9C88-4B7D-97EF-2F8F8684AE28}" destId="{8755A9E4-7E0C-4A0B-9D16-CC5822AEB934}" srcOrd="5" destOrd="0" presId="urn:microsoft.com/office/officeart/2005/8/layout/vList2"/>
    <dgm:cxn modelId="{23B509FD-20F7-4064-96FF-695C410BAE80}" type="presParOf" srcId="{4116D774-9C88-4B7D-97EF-2F8F8684AE28}" destId="{00C7BBFE-BCCD-4F38-9687-7A42396E5DD9}" srcOrd="6" destOrd="0" presId="urn:microsoft.com/office/officeart/2005/8/layout/vList2"/>
    <dgm:cxn modelId="{7E6F1539-0165-4E87-BE57-9F9E71798530}" type="presParOf" srcId="{4116D774-9C88-4B7D-97EF-2F8F8684AE28}" destId="{BAB637C9-DCF1-409C-9404-8DF816DDE084}" srcOrd="7" destOrd="0" presId="urn:microsoft.com/office/officeart/2005/8/layout/vList2"/>
    <dgm:cxn modelId="{F04CF8F2-8E89-432D-A0DB-D666AE9308E3}" type="presParOf" srcId="{4116D774-9C88-4B7D-97EF-2F8F8684AE28}" destId="{F3226F5F-4D14-44C7-A852-3D5C893657CC}" srcOrd="8" destOrd="0" presId="urn:microsoft.com/office/officeart/2005/8/layout/vList2"/>
    <dgm:cxn modelId="{2D524C31-D9E7-44BE-AE63-C0B13853E1BB}" type="presParOf" srcId="{4116D774-9C88-4B7D-97EF-2F8F8684AE28}" destId="{581EABC7-966E-4E9E-BD20-FA2257A971B0}" srcOrd="9" destOrd="0" presId="urn:microsoft.com/office/officeart/2005/8/layout/vList2"/>
    <dgm:cxn modelId="{F625BF21-6EF1-47ED-9A33-8FC0C5928D88}" type="presParOf" srcId="{4116D774-9C88-4B7D-97EF-2F8F8684AE28}" destId="{E1E726F8-0EED-45EE-B415-C9004F7A7E8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5969FC4-AAD7-486D-B4C1-956395BF70A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CF57AD0-6755-4643-956B-E4A72DB6FCF9}">
      <dgm:prSet phldrT="[Text]" custT="1"/>
      <dgm:spPr>
        <a:solidFill>
          <a:srgbClr val="44687D"/>
        </a:solidFill>
      </dgm:spPr>
      <dgm:t>
        <a:bodyPr/>
        <a:lstStyle/>
        <a:p>
          <a:r>
            <a:rPr lang="en-AU" sz="2000" b="1" dirty="0" smtClean="0"/>
            <a:t>VCE Student Number</a:t>
          </a:r>
          <a:r>
            <a:rPr lang="en-AU" sz="2000" dirty="0" smtClean="0"/>
            <a:t/>
          </a:r>
          <a:br>
            <a:rPr lang="en-AU" sz="2000" dirty="0" smtClean="0"/>
          </a:br>
          <a:r>
            <a:rPr lang="en-AU" sz="2000" dirty="0" smtClean="0"/>
            <a:t>and</a:t>
          </a:r>
          <a:br>
            <a:rPr lang="en-AU" sz="2000" dirty="0" smtClean="0"/>
          </a:br>
          <a:r>
            <a:rPr lang="en-AU" sz="2000" b="1" dirty="0" smtClean="0"/>
            <a:t>Results Service PIN</a:t>
          </a:r>
          <a:endParaRPr lang="en-AU" sz="2000" b="1" dirty="0"/>
        </a:p>
      </dgm:t>
    </dgm:pt>
    <dgm:pt modelId="{91BF33F6-FAF7-4C9A-A76B-21E688C7ACD0}" type="parTrans" cxnId="{2EA12BA4-006C-4A8D-ABB0-1693EE7C2E62}">
      <dgm:prSet/>
      <dgm:spPr/>
      <dgm:t>
        <a:bodyPr/>
        <a:lstStyle/>
        <a:p>
          <a:endParaRPr lang="en-AU"/>
        </a:p>
      </dgm:t>
    </dgm:pt>
    <dgm:pt modelId="{C525DC76-921C-4B20-B723-1341068B2663}" type="sibTrans" cxnId="{2EA12BA4-006C-4A8D-ABB0-1693EE7C2E62}">
      <dgm:prSet/>
      <dgm:spPr/>
      <dgm:t>
        <a:bodyPr/>
        <a:lstStyle/>
        <a:p>
          <a:endParaRPr lang="en-AU"/>
        </a:p>
      </dgm:t>
    </dgm:pt>
    <dgm:pt modelId="{F1563705-42D9-4BE3-9B41-5CC86EDF6A65}">
      <dgm:prSet phldrT="[Text]" custT="1"/>
      <dgm:spPr>
        <a:solidFill>
          <a:srgbClr val="44687D"/>
        </a:solidFill>
      </dgm:spPr>
      <dgm:t>
        <a:bodyPr/>
        <a:lstStyle/>
        <a:p>
          <a:r>
            <a:rPr lang="en-AU" sz="2400" b="1" dirty="0" smtClean="0"/>
            <a:t>VCE Results and ATAR Service</a:t>
          </a:r>
          <a:endParaRPr lang="en-AU" sz="2400" b="1" dirty="0"/>
        </a:p>
      </dgm:t>
    </dgm:pt>
    <dgm:pt modelId="{B65F8610-EE6C-48C5-9A72-64367E130518}" type="parTrans" cxnId="{BA9AEA2B-7E72-4ED0-B064-E90447CF94B7}">
      <dgm:prSet/>
      <dgm:spPr/>
      <dgm:t>
        <a:bodyPr/>
        <a:lstStyle/>
        <a:p>
          <a:endParaRPr lang="en-AU"/>
        </a:p>
      </dgm:t>
    </dgm:pt>
    <dgm:pt modelId="{BBD340B4-39AD-4A48-8D14-64839F1C2DA8}" type="sibTrans" cxnId="{BA9AEA2B-7E72-4ED0-B064-E90447CF94B7}">
      <dgm:prSet/>
      <dgm:spPr/>
      <dgm:t>
        <a:bodyPr/>
        <a:lstStyle/>
        <a:p>
          <a:endParaRPr lang="en-AU"/>
        </a:p>
      </dgm:t>
    </dgm:pt>
    <dgm:pt modelId="{0542E1C0-978C-40C8-8FD9-755D9DF069E8}" type="pres">
      <dgm:prSet presAssocID="{25969FC4-AAD7-486D-B4C1-956395BF70AB}" presName="linearFlow" presStyleCnt="0">
        <dgm:presLayoutVars>
          <dgm:resizeHandles val="exact"/>
        </dgm:presLayoutVars>
      </dgm:prSet>
      <dgm:spPr/>
    </dgm:pt>
    <dgm:pt modelId="{664E338E-C4A8-4CD1-BC5E-BA7FD02D0600}" type="pres">
      <dgm:prSet presAssocID="{5CF57AD0-6755-4643-956B-E4A72DB6FCF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EA493D-22A5-4800-8E54-B66DE81DA97C}" type="pres">
      <dgm:prSet presAssocID="{C525DC76-921C-4B20-B723-1341068B2663}" presName="sibTrans" presStyleLbl="sibTrans2D1" presStyleIdx="0" presStyleCnt="1"/>
      <dgm:spPr/>
      <dgm:t>
        <a:bodyPr/>
        <a:lstStyle/>
        <a:p>
          <a:endParaRPr lang="en-AU"/>
        </a:p>
      </dgm:t>
    </dgm:pt>
    <dgm:pt modelId="{93E596D1-56D8-4552-90F0-ECBE3D7F8F88}" type="pres">
      <dgm:prSet presAssocID="{C525DC76-921C-4B20-B723-1341068B2663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1C63D274-CA0A-468B-8BFA-43BFA90D4333}" type="pres">
      <dgm:prSet presAssocID="{F1563705-42D9-4BE3-9B41-5CC86EDF6A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FF18C09-7FA9-4D9A-B353-449B624B1289}" type="presOf" srcId="{5CF57AD0-6755-4643-956B-E4A72DB6FCF9}" destId="{664E338E-C4A8-4CD1-BC5E-BA7FD02D0600}" srcOrd="0" destOrd="0" presId="urn:microsoft.com/office/officeart/2005/8/layout/process2"/>
    <dgm:cxn modelId="{4BC0CA69-E855-44E9-9CAC-79A04D64B677}" type="presOf" srcId="{F1563705-42D9-4BE3-9B41-5CC86EDF6A65}" destId="{1C63D274-CA0A-468B-8BFA-43BFA90D4333}" srcOrd="0" destOrd="0" presId="urn:microsoft.com/office/officeart/2005/8/layout/process2"/>
    <dgm:cxn modelId="{178AFC09-8406-4708-94C6-79BD446EF065}" type="presOf" srcId="{C525DC76-921C-4B20-B723-1341068B2663}" destId="{97EA493D-22A5-4800-8E54-B66DE81DA97C}" srcOrd="0" destOrd="0" presId="urn:microsoft.com/office/officeart/2005/8/layout/process2"/>
    <dgm:cxn modelId="{BA9AEA2B-7E72-4ED0-B064-E90447CF94B7}" srcId="{25969FC4-AAD7-486D-B4C1-956395BF70AB}" destId="{F1563705-42D9-4BE3-9B41-5CC86EDF6A65}" srcOrd="1" destOrd="0" parTransId="{B65F8610-EE6C-48C5-9A72-64367E130518}" sibTransId="{BBD340B4-39AD-4A48-8D14-64839F1C2DA8}"/>
    <dgm:cxn modelId="{2EA12BA4-006C-4A8D-ABB0-1693EE7C2E62}" srcId="{25969FC4-AAD7-486D-B4C1-956395BF70AB}" destId="{5CF57AD0-6755-4643-956B-E4A72DB6FCF9}" srcOrd="0" destOrd="0" parTransId="{91BF33F6-FAF7-4C9A-A76B-21E688C7ACD0}" sibTransId="{C525DC76-921C-4B20-B723-1341068B2663}"/>
    <dgm:cxn modelId="{BBFFA059-31D8-408F-96C4-F8080AA2C620}" type="presOf" srcId="{C525DC76-921C-4B20-B723-1341068B2663}" destId="{93E596D1-56D8-4552-90F0-ECBE3D7F8F88}" srcOrd="1" destOrd="0" presId="urn:microsoft.com/office/officeart/2005/8/layout/process2"/>
    <dgm:cxn modelId="{CAB17DD8-249D-4D40-BC6A-28A9207B96D6}" type="presOf" srcId="{25969FC4-AAD7-486D-B4C1-956395BF70AB}" destId="{0542E1C0-978C-40C8-8FD9-755D9DF069E8}" srcOrd="0" destOrd="0" presId="urn:microsoft.com/office/officeart/2005/8/layout/process2"/>
    <dgm:cxn modelId="{4AD3B56C-8825-42C2-841B-0DEDD0C980BA}" type="presParOf" srcId="{0542E1C0-978C-40C8-8FD9-755D9DF069E8}" destId="{664E338E-C4A8-4CD1-BC5E-BA7FD02D0600}" srcOrd="0" destOrd="0" presId="urn:microsoft.com/office/officeart/2005/8/layout/process2"/>
    <dgm:cxn modelId="{4F2A81E8-D541-4150-A1E5-C813333B53F4}" type="presParOf" srcId="{0542E1C0-978C-40C8-8FD9-755D9DF069E8}" destId="{97EA493D-22A5-4800-8E54-B66DE81DA97C}" srcOrd="1" destOrd="0" presId="urn:microsoft.com/office/officeart/2005/8/layout/process2"/>
    <dgm:cxn modelId="{5DFEA75F-802D-458C-B565-743A6F16EBB6}" type="presParOf" srcId="{97EA493D-22A5-4800-8E54-B66DE81DA97C}" destId="{93E596D1-56D8-4552-90F0-ECBE3D7F8F88}" srcOrd="0" destOrd="0" presId="urn:microsoft.com/office/officeart/2005/8/layout/process2"/>
    <dgm:cxn modelId="{576CB4BF-4E8E-443B-AB31-F40457AE75A7}" type="presParOf" srcId="{0542E1C0-978C-40C8-8FD9-755D9DF069E8}" destId="{1C63D274-CA0A-468B-8BFA-43BFA90D433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9FF02870-EBB8-4ABE-8C15-0BA87EF73599}" type="presOf" srcId="{D9A612B9-56FE-49CC-A147-9FB96209308D}" destId="{C8D15E63-9DD2-41B4-AFD9-2FC1FCDACF1F}" srcOrd="0" destOrd="0" presId="urn:microsoft.com/office/officeart/2005/8/layout/hChevron3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9C6ADCE-34C9-4E86-BF77-2B32A0DD1F2D}" type="presOf" srcId="{C35705FC-B7D5-45B9-BCC9-8B75F8DA71B5}" destId="{45C72AB6-4498-4C28-9DF8-35A64DBD04FE}" srcOrd="0" destOrd="0" presId="urn:microsoft.com/office/officeart/2005/8/layout/hChevron3"/>
    <dgm:cxn modelId="{95769DA7-23DF-4EC2-95FE-0D1A22BA8F3F}" type="presOf" srcId="{960E36CB-4D6C-4036-99E0-982A3B8F7806}" destId="{147E1BBD-6EE4-46E6-B378-C76783F7BEA2}" srcOrd="0" destOrd="0" presId="urn:microsoft.com/office/officeart/2005/8/layout/hChevron3"/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73F2C8BA-C4FD-47AA-886E-52912820BC72}" type="presOf" srcId="{2E71BCD4-3DEA-4AEB-B2AD-E5F50128634B}" destId="{CF230342-42C3-4257-98EF-AB8AE41F55B9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CB64F66C-9F57-4841-B437-AB6AC53B1A7D}" type="presOf" srcId="{37E2B6F1-166E-4F8C-836F-51FF2B28DE61}" destId="{141858C6-772D-4A5D-AB49-CEA184B6F381}" srcOrd="0" destOrd="0" presId="urn:microsoft.com/office/officeart/2005/8/layout/hChevron3"/>
    <dgm:cxn modelId="{B74A6679-A7B6-40F9-BE62-BC9993DC9DE4}" type="presOf" srcId="{F8FB9E05-22C6-4D9D-9918-02828AACA5EB}" destId="{7BC10279-9658-4CE0-8438-565F98477063}" srcOrd="0" destOrd="0" presId="urn:microsoft.com/office/officeart/2005/8/layout/hChevron3"/>
    <dgm:cxn modelId="{E7307D96-9EF1-4F97-AAB1-7ABBA0A26339}" type="presParOf" srcId="{45C72AB6-4498-4C28-9DF8-35A64DBD04FE}" destId="{7BC10279-9658-4CE0-8438-565F98477063}" srcOrd="0" destOrd="0" presId="urn:microsoft.com/office/officeart/2005/8/layout/hChevron3"/>
    <dgm:cxn modelId="{127B0E9A-0628-43D8-8186-B662E133081F}" type="presParOf" srcId="{45C72AB6-4498-4C28-9DF8-35A64DBD04FE}" destId="{A4E993B1-73FE-4F8F-A7AC-49A4994EC5F5}" srcOrd="1" destOrd="0" presId="urn:microsoft.com/office/officeart/2005/8/layout/hChevron3"/>
    <dgm:cxn modelId="{4E2E697D-BB60-41F9-B882-D6BD89D92223}" type="presParOf" srcId="{45C72AB6-4498-4C28-9DF8-35A64DBD04FE}" destId="{141858C6-772D-4A5D-AB49-CEA184B6F381}" srcOrd="2" destOrd="0" presId="urn:microsoft.com/office/officeart/2005/8/layout/hChevron3"/>
    <dgm:cxn modelId="{571EC968-B77A-4BBE-B4CA-C8F8E3258F88}" type="presParOf" srcId="{45C72AB6-4498-4C28-9DF8-35A64DBD04FE}" destId="{D63E621A-EE94-49E3-B751-4EFCFBD473B2}" srcOrd="3" destOrd="0" presId="urn:microsoft.com/office/officeart/2005/8/layout/hChevron3"/>
    <dgm:cxn modelId="{B4642E9F-F70F-4F0C-8222-518E7D7A1952}" type="presParOf" srcId="{45C72AB6-4498-4C28-9DF8-35A64DBD04FE}" destId="{147E1BBD-6EE4-46E6-B378-C76783F7BEA2}" srcOrd="4" destOrd="0" presId="urn:microsoft.com/office/officeart/2005/8/layout/hChevron3"/>
    <dgm:cxn modelId="{DC8B66E0-C4DB-4074-971E-7D19F88C9615}" type="presParOf" srcId="{45C72AB6-4498-4C28-9DF8-35A64DBD04FE}" destId="{3B511C55-985C-4124-8CF0-C2AD01052672}" srcOrd="5" destOrd="0" presId="urn:microsoft.com/office/officeart/2005/8/layout/hChevron3"/>
    <dgm:cxn modelId="{FD486E92-AF7A-444C-AEDC-33F8FA097BDE}" type="presParOf" srcId="{45C72AB6-4498-4C28-9DF8-35A64DBD04FE}" destId="{C8D15E63-9DD2-41B4-AFD9-2FC1FCDACF1F}" srcOrd="6" destOrd="0" presId="urn:microsoft.com/office/officeart/2005/8/layout/hChevron3"/>
    <dgm:cxn modelId="{197E71D9-5523-43C7-8B41-049DFAC72AF3}" type="presParOf" srcId="{45C72AB6-4498-4C28-9DF8-35A64DBD04FE}" destId="{670A7EAF-98E1-47CB-9F0B-F9DDCE4597D8}" srcOrd="7" destOrd="0" presId="urn:microsoft.com/office/officeart/2005/8/layout/hChevron3"/>
    <dgm:cxn modelId="{BDAB1079-5CDE-4289-89C1-C91AF840114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5969FC4-AAD7-486D-B4C1-956395BF70A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CF57AD0-6755-4643-956B-E4A72DB6FCF9}">
      <dgm:prSet phldrT="[Text]" custT="1"/>
      <dgm:spPr>
        <a:solidFill>
          <a:srgbClr val="44687D"/>
        </a:solidFill>
      </dgm:spPr>
      <dgm:t>
        <a:bodyPr/>
        <a:lstStyle/>
        <a:p>
          <a:r>
            <a:rPr lang="en-AU" sz="2000" b="1" dirty="0" smtClean="0"/>
            <a:t>VTAC ID</a:t>
          </a:r>
          <a:r>
            <a:rPr lang="en-AU" sz="2000" dirty="0" smtClean="0"/>
            <a:t/>
          </a:r>
          <a:br>
            <a:rPr lang="en-AU" sz="2000" dirty="0" smtClean="0"/>
          </a:br>
          <a:r>
            <a:rPr lang="en-AU" sz="2000" dirty="0" smtClean="0"/>
            <a:t>and</a:t>
          </a:r>
          <a:br>
            <a:rPr lang="en-AU" sz="2000" dirty="0" smtClean="0"/>
          </a:br>
          <a:r>
            <a:rPr lang="en-AU" sz="2000" b="1" dirty="0" smtClean="0"/>
            <a:t>VTAC PIN</a:t>
          </a:r>
          <a:endParaRPr lang="en-AU" sz="2000" b="1" dirty="0"/>
        </a:p>
      </dgm:t>
    </dgm:pt>
    <dgm:pt modelId="{91BF33F6-FAF7-4C9A-A76B-21E688C7ACD0}" type="parTrans" cxnId="{2EA12BA4-006C-4A8D-ABB0-1693EE7C2E62}">
      <dgm:prSet/>
      <dgm:spPr/>
      <dgm:t>
        <a:bodyPr/>
        <a:lstStyle/>
        <a:p>
          <a:endParaRPr lang="en-AU"/>
        </a:p>
      </dgm:t>
    </dgm:pt>
    <dgm:pt modelId="{C525DC76-921C-4B20-B723-1341068B2663}" type="sibTrans" cxnId="{2EA12BA4-006C-4A8D-ABB0-1693EE7C2E62}">
      <dgm:prSet/>
      <dgm:spPr/>
      <dgm:t>
        <a:bodyPr/>
        <a:lstStyle/>
        <a:p>
          <a:endParaRPr lang="en-AU"/>
        </a:p>
      </dgm:t>
    </dgm:pt>
    <dgm:pt modelId="{F1563705-42D9-4BE3-9B41-5CC86EDF6A65}">
      <dgm:prSet phldrT="[Text]" custT="1"/>
      <dgm:spPr>
        <a:solidFill>
          <a:srgbClr val="44687D"/>
        </a:solidFill>
      </dgm:spPr>
      <dgm:t>
        <a:bodyPr/>
        <a:lstStyle/>
        <a:p>
          <a:r>
            <a:rPr lang="en-AU" sz="2000" b="1" dirty="0" smtClean="0"/>
            <a:t>VTAC User Account </a:t>
          </a:r>
          <a:r>
            <a:rPr lang="en-AU" sz="2400" dirty="0" smtClean="0"/>
            <a:t/>
          </a:r>
          <a:br>
            <a:rPr lang="en-AU" sz="2400" dirty="0" smtClean="0"/>
          </a:br>
          <a:r>
            <a:rPr lang="en-AU" sz="2000" dirty="0" smtClean="0"/>
            <a:t>(course applications, SEAS, scholarships)</a:t>
          </a:r>
          <a:endParaRPr lang="en-AU" sz="2000" dirty="0"/>
        </a:p>
      </dgm:t>
    </dgm:pt>
    <dgm:pt modelId="{B65F8610-EE6C-48C5-9A72-64367E130518}" type="parTrans" cxnId="{BA9AEA2B-7E72-4ED0-B064-E90447CF94B7}">
      <dgm:prSet/>
      <dgm:spPr/>
      <dgm:t>
        <a:bodyPr/>
        <a:lstStyle/>
        <a:p>
          <a:endParaRPr lang="en-AU"/>
        </a:p>
      </dgm:t>
    </dgm:pt>
    <dgm:pt modelId="{BBD340B4-39AD-4A48-8D14-64839F1C2DA8}" type="sibTrans" cxnId="{BA9AEA2B-7E72-4ED0-B064-E90447CF94B7}">
      <dgm:prSet/>
      <dgm:spPr/>
      <dgm:t>
        <a:bodyPr/>
        <a:lstStyle/>
        <a:p>
          <a:endParaRPr lang="en-AU"/>
        </a:p>
      </dgm:t>
    </dgm:pt>
    <dgm:pt modelId="{0542E1C0-978C-40C8-8FD9-755D9DF069E8}" type="pres">
      <dgm:prSet presAssocID="{25969FC4-AAD7-486D-B4C1-956395BF70AB}" presName="linearFlow" presStyleCnt="0">
        <dgm:presLayoutVars>
          <dgm:resizeHandles val="exact"/>
        </dgm:presLayoutVars>
      </dgm:prSet>
      <dgm:spPr/>
    </dgm:pt>
    <dgm:pt modelId="{664E338E-C4A8-4CD1-BC5E-BA7FD02D0600}" type="pres">
      <dgm:prSet presAssocID="{5CF57AD0-6755-4643-956B-E4A72DB6FCF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EA493D-22A5-4800-8E54-B66DE81DA97C}" type="pres">
      <dgm:prSet presAssocID="{C525DC76-921C-4B20-B723-1341068B2663}" presName="sibTrans" presStyleLbl="sibTrans2D1" presStyleIdx="0" presStyleCnt="1"/>
      <dgm:spPr/>
      <dgm:t>
        <a:bodyPr/>
        <a:lstStyle/>
        <a:p>
          <a:endParaRPr lang="en-AU"/>
        </a:p>
      </dgm:t>
    </dgm:pt>
    <dgm:pt modelId="{93E596D1-56D8-4552-90F0-ECBE3D7F8F88}" type="pres">
      <dgm:prSet presAssocID="{C525DC76-921C-4B20-B723-1341068B2663}" presName="connectorText" presStyleLbl="sibTrans2D1" presStyleIdx="0" presStyleCnt="1"/>
      <dgm:spPr/>
      <dgm:t>
        <a:bodyPr/>
        <a:lstStyle/>
        <a:p>
          <a:endParaRPr lang="en-AU"/>
        </a:p>
      </dgm:t>
    </dgm:pt>
    <dgm:pt modelId="{1C63D274-CA0A-468B-8BFA-43BFA90D4333}" type="pres">
      <dgm:prSet presAssocID="{F1563705-42D9-4BE3-9B41-5CC86EDF6A6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8CA5003-F667-470A-89E8-6CEEA5447A8A}" type="presOf" srcId="{C525DC76-921C-4B20-B723-1341068B2663}" destId="{93E596D1-56D8-4552-90F0-ECBE3D7F8F88}" srcOrd="1" destOrd="0" presId="urn:microsoft.com/office/officeart/2005/8/layout/process2"/>
    <dgm:cxn modelId="{0467E76A-3B5F-4ABB-8E13-1B3DA10EF35A}" type="presOf" srcId="{F1563705-42D9-4BE3-9B41-5CC86EDF6A65}" destId="{1C63D274-CA0A-468B-8BFA-43BFA90D4333}" srcOrd="0" destOrd="0" presId="urn:microsoft.com/office/officeart/2005/8/layout/process2"/>
    <dgm:cxn modelId="{168CF3C5-2E3E-412F-9F13-53CE66A7DEB1}" type="presOf" srcId="{25969FC4-AAD7-486D-B4C1-956395BF70AB}" destId="{0542E1C0-978C-40C8-8FD9-755D9DF069E8}" srcOrd="0" destOrd="0" presId="urn:microsoft.com/office/officeart/2005/8/layout/process2"/>
    <dgm:cxn modelId="{44B330E7-03FB-4C33-B36E-A0BFA0AAA6ED}" type="presOf" srcId="{5CF57AD0-6755-4643-956B-E4A72DB6FCF9}" destId="{664E338E-C4A8-4CD1-BC5E-BA7FD02D0600}" srcOrd="0" destOrd="0" presId="urn:microsoft.com/office/officeart/2005/8/layout/process2"/>
    <dgm:cxn modelId="{BA9AEA2B-7E72-4ED0-B064-E90447CF94B7}" srcId="{25969FC4-AAD7-486D-B4C1-956395BF70AB}" destId="{F1563705-42D9-4BE3-9B41-5CC86EDF6A65}" srcOrd="1" destOrd="0" parTransId="{B65F8610-EE6C-48C5-9A72-64367E130518}" sibTransId="{BBD340B4-39AD-4A48-8D14-64839F1C2DA8}"/>
    <dgm:cxn modelId="{2EA12BA4-006C-4A8D-ABB0-1693EE7C2E62}" srcId="{25969FC4-AAD7-486D-B4C1-956395BF70AB}" destId="{5CF57AD0-6755-4643-956B-E4A72DB6FCF9}" srcOrd="0" destOrd="0" parTransId="{91BF33F6-FAF7-4C9A-A76B-21E688C7ACD0}" sibTransId="{C525DC76-921C-4B20-B723-1341068B2663}"/>
    <dgm:cxn modelId="{06E321BD-22EE-4E76-A938-10CD20ED8210}" type="presOf" srcId="{C525DC76-921C-4B20-B723-1341068B2663}" destId="{97EA493D-22A5-4800-8E54-B66DE81DA97C}" srcOrd="0" destOrd="0" presId="urn:microsoft.com/office/officeart/2005/8/layout/process2"/>
    <dgm:cxn modelId="{94F67089-D25D-49EE-9643-8AC46CFBDFDE}" type="presParOf" srcId="{0542E1C0-978C-40C8-8FD9-755D9DF069E8}" destId="{664E338E-C4A8-4CD1-BC5E-BA7FD02D0600}" srcOrd="0" destOrd="0" presId="urn:microsoft.com/office/officeart/2005/8/layout/process2"/>
    <dgm:cxn modelId="{A441279E-F6A8-4DD0-A9E7-5FFD41037C06}" type="presParOf" srcId="{0542E1C0-978C-40C8-8FD9-755D9DF069E8}" destId="{97EA493D-22A5-4800-8E54-B66DE81DA97C}" srcOrd="1" destOrd="0" presId="urn:microsoft.com/office/officeart/2005/8/layout/process2"/>
    <dgm:cxn modelId="{D02B9392-58DD-4A85-83E3-C3838BC4A90B}" type="presParOf" srcId="{97EA493D-22A5-4800-8E54-B66DE81DA97C}" destId="{93E596D1-56D8-4552-90F0-ECBE3D7F8F88}" srcOrd="0" destOrd="0" presId="urn:microsoft.com/office/officeart/2005/8/layout/process2"/>
    <dgm:cxn modelId="{FFD6A441-5D7A-405A-9B07-D01138D732B1}" type="presParOf" srcId="{0542E1C0-978C-40C8-8FD9-755D9DF069E8}" destId="{1C63D274-CA0A-468B-8BFA-43BFA90D433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8754084F-2680-4FAA-B4A3-FD65860FA5AB}" type="presOf" srcId="{37E2B6F1-166E-4F8C-836F-51FF2B28DE61}" destId="{141858C6-772D-4A5D-AB49-CEA184B6F381}" srcOrd="0" destOrd="0" presId="urn:microsoft.com/office/officeart/2005/8/layout/hChevron3"/>
    <dgm:cxn modelId="{4A0E3AE7-7675-4493-A59F-B323F62297B7}" type="presOf" srcId="{960E36CB-4D6C-4036-99E0-982A3B8F7806}" destId="{147E1BBD-6EE4-46E6-B378-C76783F7BEA2}" srcOrd="0" destOrd="0" presId="urn:microsoft.com/office/officeart/2005/8/layout/hChevron3"/>
    <dgm:cxn modelId="{AB1D72C7-5E38-4924-B269-418B34FB339B}" type="presOf" srcId="{D9A612B9-56FE-49CC-A147-9FB96209308D}" destId="{C8D15E63-9DD2-41B4-AFD9-2FC1FCDACF1F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F9A43B63-4A0D-4907-A604-D2EA55DD3C61}" type="presOf" srcId="{2E71BCD4-3DEA-4AEB-B2AD-E5F50128634B}" destId="{CF230342-42C3-4257-98EF-AB8AE41F55B9}" srcOrd="0" destOrd="0" presId="urn:microsoft.com/office/officeart/2005/8/layout/hChevron3"/>
    <dgm:cxn modelId="{0FC96923-BE69-4D5B-B1D9-602EF769228C}" type="presOf" srcId="{C35705FC-B7D5-45B9-BCC9-8B75F8DA71B5}" destId="{45C72AB6-4498-4C28-9DF8-35A64DBD04FE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F3D872E7-049A-451B-B84B-94640F79C529}" type="presOf" srcId="{F8FB9E05-22C6-4D9D-9918-02828AACA5EB}" destId="{7BC10279-9658-4CE0-8438-565F98477063}" srcOrd="0" destOrd="0" presId="urn:microsoft.com/office/officeart/2005/8/layout/hChevron3"/>
    <dgm:cxn modelId="{C086F57E-FFAE-405B-8861-064EDF8113F6}" type="presParOf" srcId="{45C72AB6-4498-4C28-9DF8-35A64DBD04FE}" destId="{7BC10279-9658-4CE0-8438-565F98477063}" srcOrd="0" destOrd="0" presId="urn:microsoft.com/office/officeart/2005/8/layout/hChevron3"/>
    <dgm:cxn modelId="{ECFD4806-8C31-4577-9E8A-5785A03F05C6}" type="presParOf" srcId="{45C72AB6-4498-4C28-9DF8-35A64DBD04FE}" destId="{A4E993B1-73FE-4F8F-A7AC-49A4994EC5F5}" srcOrd="1" destOrd="0" presId="urn:microsoft.com/office/officeart/2005/8/layout/hChevron3"/>
    <dgm:cxn modelId="{2DB85C96-31F7-444D-82A3-C40BF02B2AA1}" type="presParOf" srcId="{45C72AB6-4498-4C28-9DF8-35A64DBD04FE}" destId="{141858C6-772D-4A5D-AB49-CEA184B6F381}" srcOrd="2" destOrd="0" presId="urn:microsoft.com/office/officeart/2005/8/layout/hChevron3"/>
    <dgm:cxn modelId="{1A0ADDE6-1411-4F56-B69C-C3238339A342}" type="presParOf" srcId="{45C72AB6-4498-4C28-9DF8-35A64DBD04FE}" destId="{D63E621A-EE94-49E3-B751-4EFCFBD473B2}" srcOrd="3" destOrd="0" presId="urn:microsoft.com/office/officeart/2005/8/layout/hChevron3"/>
    <dgm:cxn modelId="{E1583C93-6E7A-4415-99F4-5456513F0B24}" type="presParOf" srcId="{45C72AB6-4498-4C28-9DF8-35A64DBD04FE}" destId="{147E1BBD-6EE4-46E6-B378-C76783F7BEA2}" srcOrd="4" destOrd="0" presId="urn:microsoft.com/office/officeart/2005/8/layout/hChevron3"/>
    <dgm:cxn modelId="{47F1DE1F-C144-4D0A-BA2D-80F9615340F4}" type="presParOf" srcId="{45C72AB6-4498-4C28-9DF8-35A64DBD04FE}" destId="{3B511C55-985C-4124-8CF0-C2AD01052672}" srcOrd="5" destOrd="0" presId="urn:microsoft.com/office/officeart/2005/8/layout/hChevron3"/>
    <dgm:cxn modelId="{FCE89879-B4DF-4FDD-A9E6-66B133091195}" type="presParOf" srcId="{45C72AB6-4498-4C28-9DF8-35A64DBD04FE}" destId="{C8D15E63-9DD2-41B4-AFD9-2FC1FCDACF1F}" srcOrd="6" destOrd="0" presId="urn:microsoft.com/office/officeart/2005/8/layout/hChevron3"/>
    <dgm:cxn modelId="{88524627-D9F8-4310-82C4-E0D229415A9A}" type="presParOf" srcId="{45C72AB6-4498-4C28-9DF8-35A64DBD04FE}" destId="{670A7EAF-98E1-47CB-9F0B-F9DDCE4597D8}" srcOrd="7" destOrd="0" presId="urn:microsoft.com/office/officeart/2005/8/layout/hChevron3"/>
    <dgm:cxn modelId="{C3D02EFC-134F-4468-A0CC-AF81D30B7C92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DB928DD9-E696-4DC7-A22B-AACCB544D0A0}" type="presOf" srcId="{C35705FC-B7D5-45B9-BCC9-8B75F8DA71B5}" destId="{45C72AB6-4498-4C28-9DF8-35A64DBD04FE}" srcOrd="0" destOrd="0" presId="urn:microsoft.com/office/officeart/2005/8/layout/hChevron3"/>
    <dgm:cxn modelId="{91F07FFF-0BF8-4515-80D8-4C914137FFA5}" type="presOf" srcId="{F8FB9E05-22C6-4D9D-9918-02828AACA5EB}" destId="{7BC10279-9658-4CE0-8438-565F98477063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095E3327-CFC4-49F8-93B2-D40BA37A51FA}" type="presOf" srcId="{2E71BCD4-3DEA-4AEB-B2AD-E5F50128634B}" destId="{CF230342-42C3-4257-98EF-AB8AE41F55B9}" srcOrd="0" destOrd="0" presId="urn:microsoft.com/office/officeart/2005/8/layout/hChevron3"/>
    <dgm:cxn modelId="{4236A877-4ADA-4A68-B690-8A8FB2789F69}" type="presOf" srcId="{37E2B6F1-166E-4F8C-836F-51FF2B28DE61}" destId="{141858C6-772D-4A5D-AB49-CEA184B6F381}" srcOrd="0" destOrd="0" presId="urn:microsoft.com/office/officeart/2005/8/layout/hChevron3"/>
    <dgm:cxn modelId="{8E9A592E-36BE-4FB1-8C4E-BB6748148A43}" type="presOf" srcId="{960E36CB-4D6C-4036-99E0-982A3B8F7806}" destId="{147E1BBD-6EE4-46E6-B378-C76783F7BEA2}" srcOrd="0" destOrd="0" presId="urn:microsoft.com/office/officeart/2005/8/layout/hChevron3"/>
    <dgm:cxn modelId="{5CC1E0BF-732A-4C72-B409-641EBCC7A81D}" type="presOf" srcId="{D9A612B9-56FE-49CC-A147-9FB96209308D}" destId="{C8D15E63-9DD2-41B4-AFD9-2FC1FCDACF1F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F34E9F3F-5E2C-43A4-B71F-8EA46F08C632}" type="presParOf" srcId="{45C72AB6-4498-4C28-9DF8-35A64DBD04FE}" destId="{7BC10279-9658-4CE0-8438-565F98477063}" srcOrd="0" destOrd="0" presId="urn:microsoft.com/office/officeart/2005/8/layout/hChevron3"/>
    <dgm:cxn modelId="{DC665EDD-341A-4CA2-A6DF-22EF09210245}" type="presParOf" srcId="{45C72AB6-4498-4C28-9DF8-35A64DBD04FE}" destId="{A4E993B1-73FE-4F8F-A7AC-49A4994EC5F5}" srcOrd="1" destOrd="0" presId="urn:microsoft.com/office/officeart/2005/8/layout/hChevron3"/>
    <dgm:cxn modelId="{1A453676-8130-48F0-8D52-B5B4EA0A914C}" type="presParOf" srcId="{45C72AB6-4498-4C28-9DF8-35A64DBD04FE}" destId="{141858C6-772D-4A5D-AB49-CEA184B6F381}" srcOrd="2" destOrd="0" presId="urn:microsoft.com/office/officeart/2005/8/layout/hChevron3"/>
    <dgm:cxn modelId="{C9B98607-818C-480C-A260-205A40B21DA2}" type="presParOf" srcId="{45C72AB6-4498-4C28-9DF8-35A64DBD04FE}" destId="{D63E621A-EE94-49E3-B751-4EFCFBD473B2}" srcOrd="3" destOrd="0" presId="urn:microsoft.com/office/officeart/2005/8/layout/hChevron3"/>
    <dgm:cxn modelId="{6C14BD25-808E-4159-A5F4-7C0EE5AF0201}" type="presParOf" srcId="{45C72AB6-4498-4C28-9DF8-35A64DBD04FE}" destId="{147E1BBD-6EE4-46E6-B378-C76783F7BEA2}" srcOrd="4" destOrd="0" presId="urn:microsoft.com/office/officeart/2005/8/layout/hChevron3"/>
    <dgm:cxn modelId="{ED015546-DD92-4806-9A67-26BBA8E74616}" type="presParOf" srcId="{45C72AB6-4498-4C28-9DF8-35A64DBD04FE}" destId="{3B511C55-985C-4124-8CF0-C2AD01052672}" srcOrd="5" destOrd="0" presId="urn:microsoft.com/office/officeart/2005/8/layout/hChevron3"/>
    <dgm:cxn modelId="{7E2966EE-FF62-4617-B670-483E06A10099}" type="presParOf" srcId="{45C72AB6-4498-4C28-9DF8-35A64DBD04FE}" destId="{C8D15E63-9DD2-41B4-AFD9-2FC1FCDACF1F}" srcOrd="6" destOrd="0" presId="urn:microsoft.com/office/officeart/2005/8/layout/hChevron3"/>
    <dgm:cxn modelId="{941B8697-C998-4BA2-89CA-179736749FC4}" type="presParOf" srcId="{45C72AB6-4498-4C28-9DF8-35A64DBD04FE}" destId="{670A7EAF-98E1-47CB-9F0B-F9DDCE4597D8}" srcOrd="7" destOrd="0" presId="urn:microsoft.com/office/officeart/2005/8/layout/hChevron3"/>
    <dgm:cxn modelId="{1F906ACA-B6EF-46F8-935D-D4221B08B0C9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D5871B72-92C7-4864-B98F-3052C4557312}" type="presOf" srcId="{37E2B6F1-166E-4F8C-836F-51FF2B28DE61}" destId="{141858C6-772D-4A5D-AB49-CEA184B6F381}" srcOrd="0" destOrd="0" presId="urn:microsoft.com/office/officeart/2005/8/layout/hChevron3"/>
    <dgm:cxn modelId="{8056BC7F-BD5A-4538-A717-4AC4EFBCBC2D}" type="presOf" srcId="{2E71BCD4-3DEA-4AEB-B2AD-E5F50128634B}" destId="{CF230342-42C3-4257-98EF-AB8AE41F55B9}" srcOrd="0" destOrd="0" presId="urn:microsoft.com/office/officeart/2005/8/layout/hChevron3"/>
    <dgm:cxn modelId="{DAF571BE-282E-4046-A863-6F6558C91D5C}" type="presOf" srcId="{C35705FC-B7D5-45B9-BCC9-8B75F8DA71B5}" destId="{45C72AB6-4498-4C28-9DF8-35A64DBD04FE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89DD7377-2D81-4794-B4C3-59FEEDBBB26C}" type="presOf" srcId="{F8FB9E05-22C6-4D9D-9918-02828AACA5EB}" destId="{7BC10279-9658-4CE0-8438-565F98477063}" srcOrd="0" destOrd="0" presId="urn:microsoft.com/office/officeart/2005/8/layout/hChevron3"/>
    <dgm:cxn modelId="{3B79612C-A3E3-4424-8FC1-A1B82B356A41}" type="presOf" srcId="{D9A612B9-56FE-49CC-A147-9FB96209308D}" destId="{C8D15E63-9DD2-41B4-AFD9-2FC1FCDACF1F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7F077B70-19EE-4F7C-8A06-2F628701EEE5}" type="presOf" srcId="{960E36CB-4D6C-4036-99E0-982A3B8F7806}" destId="{147E1BBD-6EE4-46E6-B378-C76783F7BEA2}" srcOrd="0" destOrd="0" presId="urn:microsoft.com/office/officeart/2005/8/layout/hChevron3"/>
    <dgm:cxn modelId="{6740084F-2BD2-47A1-BD7D-1B7EAEB3B3D1}" type="presParOf" srcId="{45C72AB6-4498-4C28-9DF8-35A64DBD04FE}" destId="{7BC10279-9658-4CE0-8438-565F98477063}" srcOrd="0" destOrd="0" presId="urn:microsoft.com/office/officeart/2005/8/layout/hChevron3"/>
    <dgm:cxn modelId="{5D08DB51-D607-4162-8753-B8ED1BC77A29}" type="presParOf" srcId="{45C72AB6-4498-4C28-9DF8-35A64DBD04FE}" destId="{A4E993B1-73FE-4F8F-A7AC-49A4994EC5F5}" srcOrd="1" destOrd="0" presId="urn:microsoft.com/office/officeart/2005/8/layout/hChevron3"/>
    <dgm:cxn modelId="{31EEE72B-2E8A-43DF-A669-9D80B1B1893E}" type="presParOf" srcId="{45C72AB6-4498-4C28-9DF8-35A64DBD04FE}" destId="{141858C6-772D-4A5D-AB49-CEA184B6F381}" srcOrd="2" destOrd="0" presId="urn:microsoft.com/office/officeart/2005/8/layout/hChevron3"/>
    <dgm:cxn modelId="{71A1D9A5-079A-4850-A072-3114ECC0279B}" type="presParOf" srcId="{45C72AB6-4498-4C28-9DF8-35A64DBD04FE}" destId="{D63E621A-EE94-49E3-B751-4EFCFBD473B2}" srcOrd="3" destOrd="0" presId="urn:microsoft.com/office/officeart/2005/8/layout/hChevron3"/>
    <dgm:cxn modelId="{9A241023-D9ED-4089-BE24-C27065781EBA}" type="presParOf" srcId="{45C72AB6-4498-4C28-9DF8-35A64DBD04FE}" destId="{147E1BBD-6EE4-46E6-B378-C76783F7BEA2}" srcOrd="4" destOrd="0" presId="urn:microsoft.com/office/officeart/2005/8/layout/hChevron3"/>
    <dgm:cxn modelId="{0A96C9EF-466D-4253-B2E9-49069FB6B404}" type="presParOf" srcId="{45C72AB6-4498-4C28-9DF8-35A64DBD04FE}" destId="{3B511C55-985C-4124-8CF0-C2AD01052672}" srcOrd="5" destOrd="0" presId="urn:microsoft.com/office/officeart/2005/8/layout/hChevron3"/>
    <dgm:cxn modelId="{F06A71A0-B65D-4AD1-9253-98D6D2319635}" type="presParOf" srcId="{45C72AB6-4498-4C28-9DF8-35A64DBD04FE}" destId="{C8D15E63-9DD2-41B4-AFD9-2FC1FCDACF1F}" srcOrd="6" destOrd="0" presId="urn:microsoft.com/office/officeart/2005/8/layout/hChevron3"/>
    <dgm:cxn modelId="{296C1A76-7637-4D8A-9B76-7D8C3D8DA5BE}" type="presParOf" srcId="{45C72AB6-4498-4C28-9DF8-35A64DBD04FE}" destId="{670A7EAF-98E1-47CB-9F0B-F9DDCE4597D8}" srcOrd="7" destOrd="0" presId="urn:microsoft.com/office/officeart/2005/8/layout/hChevron3"/>
    <dgm:cxn modelId="{D99AAEB4-1DE5-4FB5-B0BA-3F58F3A0BAD1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5705FC-B7D5-45B9-BCC9-8B75F8DA71B5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F8FB9E05-22C6-4D9D-9918-02828AACA5EB}">
      <dgm:prSet phldrT="[Text]"/>
      <dgm:spPr>
        <a:solidFill>
          <a:srgbClr val="990000"/>
        </a:solidFill>
      </dgm:spPr>
      <dgm:t>
        <a:bodyPr/>
        <a:lstStyle/>
        <a:p>
          <a:r>
            <a:rPr lang="en-AU" dirty="0" smtClean="0"/>
            <a:t>Find Courses</a:t>
          </a:r>
          <a:endParaRPr lang="en-AU" dirty="0"/>
        </a:p>
      </dgm:t>
    </dgm:pt>
    <dgm:pt modelId="{5BD0F2AF-7F5A-4960-AC37-35EF5930F7AD}" type="parTrans" cxnId="{388309DA-D7B8-4151-A9BC-7A55D0B0A7BA}">
      <dgm:prSet/>
      <dgm:spPr/>
      <dgm:t>
        <a:bodyPr/>
        <a:lstStyle/>
        <a:p>
          <a:endParaRPr lang="en-AU"/>
        </a:p>
      </dgm:t>
    </dgm:pt>
    <dgm:pt modelId="{F6A32719-805F-418F-9723-51C0D4FA7E1E}" type="sibTrans" cxnId="{388309DA-D7B8-4151-A9BC-7A55D0B0A7BA}">
      <dgm:prSet/>
      <dgm:spPr/>
      <dgm:t>
        <a:bodyPr/>
        <a:lstStyle/>
        <a:p>
          <a:endParaRPr lang="en-AU"/>
        </a:p>
      </dgm:t>
    </dgm:pt>
    <dgm:pt modelId="{37E2B6F1-166E-4F8C-836F-51FF2B28DE61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Register and Apply</a:t>
          </a:r>
          <a:endParaRPr lang="en-AU" dirty="0"/>
        </a:p>
      </dgm:t>
    </dgm:pt>
    <dgm:pt modelId="{3A5B1753-D260-4DC3-8347-B3277157095B}" type="parTrans" cxnId="{C723B978-9F2A-4C7F-BD52-28BF6A06B923}">
      <dgm:prSet/>
      <dgm:spPr/>
      <dgm:t>
        <a:bodyPr/>
        <a:lstStyle/>
        <a:p>
          <a:endParaRPr lang="en-AU"/>
        </a:p>
      </dgm:t>
    </dgm:pt>
    <dgm:pt modelId="{27A025CF-FA35-4B3A-B6A5-E0252F85DA3F}" type="sibTrans" cxnId="{C723B978-9F2A-4C7F-BD52-28BF6A06B923}">
      <dgm:prSet/>
      <dgm:spPr/>
      <dgm:t>
        <a:bodyPr/>
        <a:lstStyle/>
        <a:p>
          <a:endParaRPr lang="en-AU"/>
        </a:p>
      </dgm:t>
    </dgm:pt>
    <dgm:pt modelId="{960E36CB-4D6C-4036-99E0-982A3B8F7806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SEAS and Scholarships</a:t>
          </a:r>
          <a:endParaRPr lang="en-AU" dirty="0"/>
        </a:p>
      </dgm:t>
    </dgm:pt>
    <dgm:pt modelId="{F9B2B0C0-3793-4300-B18A-17E71275C0CD}" type="parTrans" cxnId="{E04AD88D-C072-4335-95C4-2D43E9BACF12}">
      <dgm:prSet/>
      <dgm:spPr/>
      <dgm:t>
        <a:bodyPr/>
        <a:lstStyle/>
        <a:p>
          <a:endParaRPr lang="en-AU"/>
        </a:p>
      </dgm:t>
    </dgm:pt>
    <dgm:pt modelId="{2D001BB3-5D9D-448A-A851-7C6192D782BB}" type="sibTrans" cxnId="{E04AD88D-C072-4335-95C4-2D43E9BACF12}">
      <dgm:prSet/>
      <dgm:spPr/>
      <dgm:t>
        <a:bodyPr/>
        <a:lstStyle/>
        <a:p>
          <a:endParaRPr lang="en-AU"/>
        </a:p>
      </dgm:t>
    </dgm:pt>
    <dgm:pt modelId="{D9A612B9-56FE-49CC-A147-9FB96209308D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Change of Preference</a:t>
          </a:r>
          <a:endParaRPr lang="en-AU" dirty="0"/>
        </a:p>
      </dgm:t>
    </dgm:pt>
    <dgm:pt modelId="{69EA5F3C-E239-4D13-B4BD-9EEAC7BE7463}" type="parTrans" cxnId="{AADB70E6-BA8B-45E1-B9A2-04393D8272E0}">
      <dgm:prSet/>
      <dgm:spPr/>
      <dgm:t>
        <a:bodyPr/>
        <a:lstStyle/>
        <a:p>
          <a:endParaRPr lang="en-AU"/>
        </a:p>
      </dgm:t>
    </dgm:pt>
    <dgm:pt modelId="{9B4D1CA5-5B74-4F46-8D10-EE1B5F64779F}" type="sibTrans" cxnId="{AADB70E6-BA8B-45E1-B9A2-04393D8272E0}">
      <dgm:prSet/>
      <dgm:spPr/>
      <dgm:t>
        <a:bodyPr/>
        <a:lstStyle/>
        <a:p>
          <a:endParaRPr lang="en-AU"/>
        </a:p>
      </dgm:t>
    </dgm:pt>
    <dgm:pt modelId="{2E71BCD4-3DEA-4AEB-B2AD-E5F50128634B}">
      <dgm:prSet phldrT="[Text]"/>
      <dgm:spPr>
        <a:solidFill>
          <a:srgbClr val="44687D"/>
        </a:solidFill>
      </dgm:spPr>
      <dgm:t>
        <a:bodyPr/>
        <a:lstStyle/>
        <a:p>
          <a:r>
            <a:rPr lang="en-AU" dirty="0" smtClean="0"/>
            <a:t>Offers</a:t>
          </a:r>
          <a:endParaRPr lang="en-AU" dirty="0"/>
        </a:p>
      </dgm:t>
    </dgm:pt>
    <dgm:pt modelId="{9F82A791-CC6A-4412-84F1-30DF45468F37}" type="parTrans" cxnId="{5E4C1211-9F9C-44BC-917D-25FDECF95116}">
      <dgm:prSet/>
      <dgm:spPr/>
      <dgm:t>
        <a:bodyPr/>
        <a:lstStyle/>
        <a:p>
          <a:endParaRPr lang="en-AU"/>
        </a:p>
      </dgm:t>
    </dgm:pt>
    <dgm:pt modelId="{DE166886-27EF-424C-ADC4-47FED62F9045}" type="sibTrans" cxnId="{5E4C1211-9F9C-44BC-917D-25FDECF95116}">
      <dgm:prSet/>
      <dgm:spPr/>
      <dgm:t>
        <a:bodyPr/>
        <a:lstStyle/>
        <a:p>
          <a:endParaRPr lang="en-AU"/>
        </a:p>
      </dgm:t>
    </dgm:pt>
    <dgm:pt modelId="{45C72AB6-4498-4C28-9DF8-35A64DBD04FE}" type="pres">
      <dgm:prSet presAssocID="{C35705FC-B7D5-45B9-BCC9-8B75F8DA71B5}" presName="Name0" presStyleCnt="0">
        <dgm:presLayoutVars>
          <dgm:dir/>
          <dgm:resizeHandles val="exact"/>
        </dgm:presLayoutVars>
      </dgm:prSet>
      <dgm:spPr/>
    </dgm:pt>
    <dgm:pt modelId="{7BC10279-9658-4CE0-8438-565F98477063}" type="pres">
      <dgm:prSet presAssocID="{F8FB9E05-22C6-4D9D-9918-02828AACA5E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E993B1-73FE-4F8F-A7AC-49A4994EC5F5}" type="pres">
      <dgm:prSet presAssocID="{F6A32719-805F-418F-9723-51C0D4FA7E1E}" presName="parSpace" presStyleCnt="0"/>
      <dgm:spPr/>
    </dgm:pt>
    <dgm:pt modelId="{141858C6-772D-4A5D-AB49-CEA184B6F381}" type="pres">
      <dgm:prSet presAssocID="{37E2B6F1-166E-4F8C-836F-51FF2B28DE6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3E621A-EE94-49E3-B751-4EFCFBD473B2}" type="pres">
      <dgm:prSet presAssocID="{27A025CF-FA35-4B3A-B6A5-E0252F85DA3F}" presName="parSpace" presStyleCnt="0"/>
      <dgm:spPr/>
    </dgm:pt>
    <dgm:pt modelId="{147E1BBD-6EE4-46E6-B378-C76783F7BEA2}" type="pres">
      <dgm:prSet presAssocID="{960E36CB-4D6C-4036-99E0-982A3B8F780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B511C55-985C-4124-8CF0-C2AD01052672}" type="pres">
      <dgm:prSet presAssocID="{2D001BB3-5D9D-448A-A851-7C6192D782BB}" presName="parSpace" presStyleCnt="0"/>
      <dgm:spPr/>
    </dgm:pt>
    <dgm:pt modelId="{C8D15E63-9DD2-41B4-AFD9-2FC1FCDACF1F}" type="pres">
      <dgm:prSet presAssocID="{D9A612B9-56FE-49CC-A147-9FB96209308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70A7EAF-98E1-47CB-9F0B-F9DDCE4597D8}" type="pres">
      <dgm:prSet presAssocID="{9B4D1CA5-5B74-4F46-8D10-EE1B5F64779F}" presName="parSpace" presStyleCnt="0"/>
      <dgm:spPr/>
    </dgm:pt>
    <dgm:pt modelId="{CF230342-42C3-4257-98EF-AB8AE41F55B9}" type="pres">
      <dgm:prSet presAssocID="{2E71BCD4-3DEA-4AEB-B2AD-E5F50128634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E4C1211-9F9C-44BC-917D-25FDECF95116}" srcId="{C35705FC-B7D5-45B9-BCC9-8B75F8DA71B5}" destId="{2E71BCD4-3DEA-4AEB-B2AD-E5F50128634B}" srcOrd="4" destOrd="0" parTransId="{9F82A791-CC6A-4412-84F1-30DF45468F37}" sibTransId="{DE166886-27EF-424C-ADC4-47FED62F9045}"/>
    <dgm:cxn modelId="{C79BFB6B-45F0-4398-9AE6-59F8AA5FDC5F}" type="presOf" srcId="{C35705FC-B7D5-45B9-BCC9-8B75F8DA71B5}" destId="{45C72AB6-4498-4C28-9DF8-35A64DBD04FE}" srcOrd="0" destOrd="0" presId="urn:microsoft.com/office/officeart/2005/8/layout/hChevron3"/>
    <dgm:cxn modelId="{A1057D44-1550-40C0-8387-FD73763BEFE6}" type="presOf" srcId="{960E36CB-4D6C-4036-99E0-982A3B8F7806}" destId="{147E1BBD-6EE4-46E6-B378-C76783F7BEA2}" srcOrd="0" destOrd="0" presId="urn:microsoft.com/office/officeart/2005/8/layout/hChevron3"/>
    <dgm:cxn modelId="{388309DA-D7B8-4151-A9BC-7A55D0B0A7BA}" srcId="{C35705FC-B7D5-45B9-BCC9-8B75F8DA71B5}" destId="{F8FB9E05-22C6-4D9D-9918-02828AACA5EB}" srcOrd="0" destOrd="0" parTransId="{5BD0F2AF-7F5A-4960-AC37-35EF5930F7AD}" sibTransId="{F6A32719-805F-418F-9723-51C0D4FA7E1E}"/>
    <dgm:cxn modelId="{C723B978-9F2A-4C7F-BD52-28BF6A06B923}" srcId="{C35705FC-B7D5-45B9-BCC9-8B75F8DA71B5}" destId="{37E2B6F1-166E-4F8C-836F-51FF2B28DE61}" srcOrd="1" destOrd="0" parTransId="{3A5B1753-D260-4DC3-8347-B3277157095B}" sibTransId="{27A025CF-FA35-4B3A-B6A5-E0252F85DA3F}"/>
    <dgm:cxn modelId="{E04AD88D-C072-4335-95C4-2D43E9BACF12}" srcId="{C35705FC-B7D5-45B9-BCC9-8B75F8DA71B5}" destId="{960E36CB-4D6C-4036-99E0-982A3B8F7806}" srcOrd="2" destOrd="0" parTransId="{F9B2B0C0-3793-4300-B18A-17E71275C0CD}" sibTransId="{2D001BB3-5D9D-448A-A851-7C6192D782BB}"/>
    <dgm:cxn modelId="{DE850DAD-F22F-40F9-8C47-BFB3F81BE75E}" type="presOf" srcId="{37E2B6F1-166E-4F8C-836F-51FF2B28DE61}" destId="{141858C6-772D-4A5D-AB49-CEA184B6F381}" srcOrd="0" destOrd="0" presId="urn:microsoft.com/office/officeart/2005/8/layout/hChevron3"/>
    <dgm:cxn modelId="{616A1377-5B63-435B-B223-C9572E865471}" type="presOf" srcId="{D9A612B9-56FE-49CC-A147-9FB96209308D}" destId="{C8D15E63-9DD2-41B4-AFD9-2FC1FCDACF1F}" srcOrd="0" destOrd="0" presId="urn:microsoft.com/office/officeart/2005/8/layout/hChevron3"/>
    <dgm:cxn modelId="{A12FBCDC-8244-4572-A329-17972FFA675A}" type="presOf" srcId="{2E71BCD4-3DEA-4AEB-B2AD-E5F50128634B}" destId="{CF230342-42C3-4257-98EF-AB8AE41F55B9}" srcOrd="0" destOrd="0" presId="urn:microsoft.com/office/officeart/2005/8/layout/hChevron3"/>
    <dgm:cxn modelId="{F487C800-ABFD-4156-802B-D1B70D2079B0}" type="presOf" srcId="{F8FB9E05-22C6-4D9D-9918-02828AACA5EB}" destId="{7BC10279-9658-4CE0-8438-565F98477063}" srcOrd="0" destOrd="0" presId="urn:microsoft.com/office/officeart/2005/8/layout/hChevron3"/>
    <dgm:cxn modelId="{AADB70E6-BA8B-45E1-B9A2-04393D8272E0}" srcId="{C35705FC-B7D5-45B9-BCC9-8B75F8DA71B5}" destId="{D9A612B9-56FE-49CC-A147-9FB96209308D}" srcOrd="3" destOrd="0" parTransId="{69EA5F3C-E239-4D13-B4BD-9EEAC7BE7463}" sibTransId="{9B4D1CA5-5B74-4F46-8D10-EE1B5F64779F}"/>
    <dgm:cxn modelId="{016E0B14-27AC-4B67-A1A2-76C8CE231754}" type="presParOf" srcId="{45C72AB6-4498-4C28-9DF8-35A64DBD04FE}" destId="{7BC10279-9658-4CE0-8438-565F98477063}" srcOrd="0" destOrd="0" presId="urn:microsoft.com/office/officeart/2005/8/layout/hChevron3"/>
    <dgm:cxn modelId="{FBC8A551-272C-41E2-A6E5-1097E70359D1}" type="presParOf" srcId="{45C72AB6-4498-4C28-9DF8-35A64DBD04FE}" destId="{A4E993B1-73FE-4F8F-A7AC-49A4994EC5F5}" srcOrd="1" destOrd="0" presId="urn:microsoft.com/office/officeart/2005/8/layout/hChevron3"/>
    <dgm:cxn modelId="{7D96DD71-8333-48C1-A3AC-2BDF822BCBC7}" type="presParOf" srcId="{45C72AB6-4498-4C28-9DF8-35A64DBD04FE}" destId="{141858C6-772D-4A5D-AB49-CEA184B6F381}" srcOrd="2" destOrd="0" presId="urn:microsoft.com/office/officeart/2005/8/layout/hChevron3"/>
    <dgm:cxn modelId="{0962784F-4C5A-40EA-B0FD-82429184D2A3}" type="presParOf" srcId="{45C72AB6-4498-4C28-9DF8-35A64DBD04FE}" destId="{D63E621A-EE94-49E3-B751-4EFCFBD473B2}" srcOrd="3" destOrd="0" presId="urn:microsoft.com/office/officeart/2005/8/layout/hChevron3"/>
    <dgm:cxn modelId="{8CF32E6C-3176-44A7-AE30-884B443BD676}" type="presParOf" srcId="{45C72AB6-4498-4C28-9DF8-35A64DBD04FE}" destId="{147E1BBD-6EE4-46E6-B378-C76783F7BEA2}" srcOrd="4" destOrd="0" presId="urn:microsoft.com/office/officeart/2005/8/layout/hChevron3"/>
    <dgm:cxn modelId="{EE0D88A8-BD63-421C-BEF4-C22430101164}" type="presParOf" srcId="{45C72AB6-4498-4C28-9DF8-35A64DBD04FE}" destId="{3B511C55-985C-4124-8CF0-C2AD01052672}" srcOrd="5" destOrd="0" presId="urn:microsoft.com/office/officeart/2005/8/layout/hChevron3"/>
    <dgm:cxn modelId="{6AE06A92-682D-4400-9BAD-F010FBCA8EB4}" type="presParOf" srcId="{45C72AB6-4498-4C28-9DF8-35A64DBD04FE}" destId="{C8D15E63-9DD2-41B4-AFD9-2FC1FCDACF1F}" srcOrd="6" destOrd="0" presId="urn:microsoft.com/office/officeart/2005/8/layout/hChevron3"/>
    <dgm:cxn modelId="{E1C110A9-830F-4F3A-AB51-732C6BEE4785}" type="presParOf" srcId="{45C72AB6-4498-4C28-9DF8-35A64DBD04FE}" destId="{670A7EAF-98E1-47CB-9F0B-F9DDCE4597D8}" srcOrd="7" destOrd="0" presId="urn:microsoft.com/office/officeart/2005/8/layout/hChevron3"/>
    <dgm:cxn modelId="{0826F46C-B9BF-4497-890E-8345EF5EAC4C}" type="presParOf" srcId="{45C72AB6-4498-4C28-9DF8-35A64DBD04FE}" destId="{CF230342-42C3-4257-98EF-AB8AE41F55B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F8313-B822-4FD9-83E6-997E2484F628}">
      <dsp:nvSpPr>
        <dsp:cNvPr id="0" name=""/>
        <dsp:cNvSpPr/>
      </dsp:nvSpPr>
      <dsp:spPr>
        <a:xfrm rot="5400000">
          <a:off x="-160724" y="246082"/>
          <a:ext cx="1637567" cy="1146297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VCAA</a:t>
          </a:r>
          <a:endParaRPr lang="en-AU" sz="3100" kern="1200" dirty="0"/>
        </a:p>
      </dsp:txBody>
      <dsp:txXfrm rot="-5400000">
        <a:off x="84912" y="573596"/>
        <a:ext cx="1146297" cy="491270"/>
      </dsp:txXfrm>
    </dsp:sp>
    <dsp:sp modelId="{BCBA29E8-5B3A-4629-A7CB-3C87E3716E99}">
      <dsp:nvSpPr>
        <dsp:cNvPr id="0" name=""/>
        <dsp:cNvSpPr/>
      </dsp:nvSpPr>
      <dsp:spPr>
        <a:xfrm rot="5400000">
          <a:off x="4240650" y="-2740678"/>
          <a:ext cx="1064418" cy="6546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Responsible for assessment of studies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Determines performance of individuals in each study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Produces raw Study Score (mean = 30)</a:t>
          </a:r>
          <a:endParaRPr lang="en-AU" sz="2000" kern="1200" dirty="0"/>
        </a:p>
      </dsp:txBody>
      <dsp:txXfrm rot="-5400000">
        <a:off x="1499524" y="52409"/>
        <a:ext cx="6494710" cy="960496"/>
      </dsp:txXfrm>
    </dsp:sp>
    <dsp:sp modelId="{3D716C53-1BD3-4E1D-99B5-4C2A1F3B92B8}">
      <dsp:nvSpPr>
        <dsp:cNvPr id="0" name=""/>
        <dsp:cNvSpPr/>
      </dsp:nvSpPr>
      <dsp:spPr>
        <a:xfrm rot="5400000">
          <a:off x="-160724" y="1689832"/>
          <a:ext cx="1637567" cy="1146297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VTAC</a:t>
          </a:r>
          <a:endParaRPr lang="en-AU" sz="3100" kern="1200" dirty="0"/>
        </a:p>
      </dsp:txBody>
      <dsp:txXfrm rot="-5400000">
        <a:off x="84912" y="2017346"/>
        <a:ext cx="1146297" cy="491270"/>
      </dsp:txXfrm>
    </dsp:sp>
    <dsp:sp modelId="{F00A9B9F-E4E0-453D-B3A9-A0622423D37D}">
      <dsp:nvSpPr>
        <dsp:cNvPr id="0" name=""/>
        <dsp:cNvSpPr/>
      </dsp:nvSpPr>
      <dsp:spPr>
        <a:xfrm rot="5400000">
          <a:off x="4325561" y="-1203837"/>
          <a:ext cx="1064418" cy="6743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Calculates ATAR based on Study Scores, so need to ensure a 30 in one study = 30 in all others  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Adjusts study scores by looking at competition (scaling)</a:t>
          </a:r>
          <a:endParaRPr lang="en-AU" sz="2000" kern="1200" dirty="0"/>
        </a:p>
      </dsp:txBody>
      <dsp:txXfrm rot="-5400000">
        <a:off x="1485942" y="1687743"/>
        <a:ext cx="6691697" cy="960496"/>
      </dsp:txXfrm>
    </dsp:sp>
    <dsp:sp modelId="{D1D2485C-DF7E-483E-8B57-BFF298058573}">
      <dsp:nvSpPr>
        <dsp:cNvPr id="0" name=""/>
        <dsp:cNvSpPr/>
      </dsp:nvSpPr>
      <dsp:spPr>
        <a:xfrm>
          <a:off x="-160724" y="3133581"/>
          <a:ext cx="1637567" cy="1146297"/>
        </a:xfrm>
        <a:prstGeom prst="chevron">
          <a:avLst/>
        </a:prstGeom>
        <a:solidFill>
          <a:srgbClr val="99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100" kern="1200" dirty="0"/>
        </a:p>
      </dsp:txBody>
      <dsp:txXfrm rot="-5400000">
        <a:off x="84912" y="3461094"/>
        <a:ext cx="1146297" cy="491270"/>
      </dsp:txXfrm>
    </dsp:sp>
    <dsp:sp modelId="{BEDA4842-AC0B-44B1-B999-2CDF182B1FED}">
      <dsp:nvSpPr>
        <dsp:cNvPr id="0" name=""/>
        <dsp:cNvSpPr/>
      </dsp:nvSpPr>
      <dsp:spPr>
        <a:xfrm rot="5400000">
          <a:off x="4240650" y="442281"/>
          <a:ext cx="1064418" cy="6510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smtClean="0"/>
            <a:t>Based on scaled Study Scores, ensuring that students are not advantaged or disadvantaged because of their subject choice</a:t>
          </a:r>
          <a:endParaRPr lang="en-AU" sz="2000" kern="1200" dirty="0"/>
        </a:p>
      </dsp:txBody>
      <dsp:txXfrm rot="-5400000">
        <a:off x="1517480" y="3217413"/>
        <a:ext cx="6458798" cy="960496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4C459-3FB4-4A5C-A686-BB95BB57BD7B}">
      <dsp:nvSpPr>
        <dsp:cNvPr id="0" name=""/>
        <dsp:cNvSpPr/>
      </dsp:nvSpPr>
      <dsp:spPr>
        <a:xfrm>
          <a:off x="0" y="59549"/>
          <a:ext cx="2928257" cy="579149"/>
        </a:xfrm>
        <a:prstGeom prst="roundRect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Highest eligible </a:t>
          </a:r>
          <a:r>
            <a:rPr lang="en-AU" sz="1500" b="1" kern="1200" dirty="0" smtClean="0"/>
            <a:t>English</a:t>
          </a:r>
          <a:r>
            <a:rPr lang="en-AU" sz="1500" kern="1200" dirty="0" smtClean="0"/>
            <a:t> group subject </a:t>
          </a:r>
          <a:endParaRPr lang="en-AU" sz="1500" kern="1200" dirty="0"/>
        </a:p>
      </dsp:txBody>
      <dsp:txXfrm>
        <a:off x="28272" y="87821"/>
        <a:ext cx="2871713" cy="522605"/>
      </dsp:txXfrm>
    </dsp:sp>
    <dsp:sp modelId="{5FB6C238-505B-4F1E-B875-19261A218E75}">
      <dsp:nvSpPr>
        <dsp:cNvPr id="0" name=""/>
        <dsp:cNvSpPr/>
      </dsp:nvSpPr>
      <dsp:spPr>
        <a:xfrm>
          <a:off x="0" y="681899"/>
          <a:ext cx="2928257" cy="579149"/>
        </a:xfrm>
        <a:prstGeom prst="roundRect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Next highest eligible subject</a:t>
          </a:r>
          <a:endParaRPr lang="en-AU" sz="1500" kern="1200" dirty="0"/>
        </a:p>
      </dsp:txBody>
      <dsp:txXfrm>
        <a:off x="28272" y="710171"/>
        <a:ext cx="2871713" cy="522605"/>
      </dsp:txXfrm>
    </dsp:sp>
    <dsp:sp modelId="{882D2CAE-2717-48EE-A38D-CF0B12136FDB}">
      <dsp:nvSpPr>
        <dsp:cNvPr id="0" name=""/>
        <dsp:cNvSpPr/>
      </dsp:nvSpPr>
      <dsp:spPr>
        <a:xfrm>
          <a:off x="0" y="1304250"/>
          <a:ext cx="2928257" cy="579149"/>
        </a:xfrm>
        <a:prstGeom prst="roundRect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Next highest eligible subject</a:t>
          </a:r>
          <a:endParaRPr lang="en-AU" sz="1500" kern="1200" dirty="0"/>
        </a:p>
      </dsp:txBody>
      <dsp:txXfrm>
        <a:off x="28272" y="1332522"/>
        <a:ext cx="2871713" cy="522605"/>
      </dsp:txXfrm>
    </dsp:sp>
    <dsp:sp modelId="{00C7BBFE-BCCD-4F38-9687-7A42396E5DD9}">
      <dsp:nvSpPr>
        <dsp:cNvPr id="0" name=""/>
        <dsp:cNvSpPr/>
      </dsp:nvSpPr>
      <dsp:spPr>
        <a:xfrm>
          <a:off x="0" y="1926600"/>
          <a:ext cx="2928257" cy="579149"/>
        </a:xfrm>
        <a:prstGeom prst="roundRect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Next highest eligible subject</a:t>
          </a:r>
          <a:endParaRPr lang="en-AU" sz="1500" kern="1200" dirty="0"/>
        </a:p>
      </dsp:txBody>
      <dsp:txXfrm>
        <a:off x="28272" y="1954872"/>
        <a:ext cx="2871713" cy="522605"/>
      </dsp:txXfrm>
    </dsp:sp>
    <dsp:sp modelId="{F3226F5F-4D14-44C7-A852-3D5C893657CC}">
      <dsp:nvSpPr>
        <dsp:cNvPr id="0" name=""/>
        <dsp:cNvSpPr/>
      </dsp:nvSpPr>
      <dsp:spPr>
        <a:xfrm>
          <a:off x="0" y="2548950"/>
          <a:ext cx="2928257" cy="579149"/>
        </a:xfrm>
        <a:prstGeom prst="roundRect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10% of next highest (or other increment)</a:t>
          </a:r>
          <a:endParaRPr lang="en-AU" sz="1500" kern="1200" dirty="0"/>
        </a:p>
      </dsp:txBody>
      <dsp:txXfrm>
        <a:off x="28272" y="2577222"/>
        <a:ext cx="2871713" cy="522605"/>
      </dsp:txXfrm>
    </dsp:sp>
    <dsp:sp modelId="{E1E726F8-0EED-45EE-B415-C9004F7A7E87}">
      <dsp:nvSpPr>
        <dsp:cNvPr id="0" name=""/>
        <dsp:cNvSpPr/>
      </dsp:nvSpPr>
      <dsp:spPr>
        <a:xfrm>
          <a:off x="0" y="3171300"/>
          <a:ext cx="2928257" cy="579149"/>
        </a:xfrm>
        <a:prstGeom prst="roundRect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10% of next highest (or other increment)</a:t>
          </a:r>
          <a:endParaRPr lang="en-AU" sz="1500" kern="1200" dirty="0"/>
        </a:p>
      </dsp:txBody>
      <dsp:txXfrm>
        <a:off x="28272" y="3199572"/>
        <a:ext cx="2871713" cy="52260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338E-C4A8-4CD1-BC5E-BA7FD02D0600}">
      <dsp:nvSpPr>
        <dsp:cNvPr id="0" name=""/>
        <dsp:cNvSpPr/>
      </dsp:nvSpPr>
      <dsp:spPr>
        <a:xfrm>
          <a:off x="356537" y="495"/>
          <a:ext cx="2922753" cy="1623751"/>
        </a:xfrm>
        <a:prstGeom prst="roundRect">
          <a:avLst>
            <a:gd name="adj" fmla="val 10000"/>
          </a:avLst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VCE Student Number</a:t>
          </a:r>
          <a:r>
            <a:rPr lang="en-AU" sz="2000" kern="1200" dirty="0" smtClean="0"/>
            <a:t/>
          </a:r>
          <a:br>
            <a:rPr lang="en-AU" sz="2000" kern="1200" dirty="0" smtClean="0"/>
          </a:br>
          <a:r>
            <a:rPr lang="en-AU" sz="2000" kern="1200" dirty="0" smtClean="0"/>
            <a:t>and</a:t>
          </a:r>
          <a:br>
            <a:rPr lang="en-AU" sz="2000" kern="1200" dirty="0" smtClean="0"/>
          </a:br>
          <a:r>
            <a:rPr lang="en-AU" sz="2000" b="1" kern="1200" dirty="0" smtClean="0"/>
            <a:t>Results Service PIN</a:t>
          </a:r>
          <a:endParaRPr lang="en-AU" sz="2000" b="1" kern="1200" dirty="0"/>
        </a:p>
      </dsp:txBody>
      <dsp:txXfrm>
        <a:off x="404095" y="48053"/>
        <a:ext cx="2827637" cy="1528635"/>
      </dsp:txXfrm>
    </dsp:sp>
    <dsp:sp modelId="{97EA493D-22A5-4800-8E54-B66DE81DA97C}">
      <dsp:nvSpPr>
        <dsp:cNvPr id="0" name=""/>
        <dsp:cNvSpPr/>
      </dsp:nvSpPr>
      <dsp:spPr>
        <a:xfrm rot="5400000">
          <a:off x="1513461" y="1664841"/>
          <a:ext cx="608906" cy="730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200" kern="1200"/>
        </a:p>
      </dsp:txBody>
      <dsp:txXfrm rot="-5400000">
        <a:off x="1598708" y="1725732"/>
        <a:ext cx="438412" cy="426234"/>
      </dsp:txXfrm>
    </dsp:sp>
    <dsp:sp modelId="{1C63D274-CA0A-468B-8BFA-43BFA90D4333}">
      <dsp:nvSpPr>
        <dsp:cNvPr id="0" name=""/>
        <dsp:cNvSpPr/>
      </dsp:nvSpPr>
      <dsp:spPr>
        <a:xfrm>
          <a:off x="356537" y="2436123"/>
          <a:ext cx="2922753" cy="1623751"/>
        </a:xfrm>
        <a:prstGeom prst="roundRect">
          <a:avLst>
            <a:gd name="adj" fmla="val 10000"/>
          </a:avLst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VCE Results and ATAR Service</a:t>
          </a:r>
          <a:endParaRPr lang="en-AU" sz="2400" b="1" kern="1200" dirty="0"/>
        </a:p>
      </dsp:txBody>
      <dsp:txXfrm>
        <a:off x="404095" y="2483681"/>
        <a:ext cx="2827637" cy="1528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338E-C4A8-4CD1-BC5E-BA7FD02D0600}">
      <dsp:nvSpPr>
        <dsp:cNvPr id="0" name=""/>
        <dsp:cNvSpPr/>
      </dsp:nvSpPr>
      <dsp:spPr>
        <a:xfrm>
          <a:off x="356537" y="495"/>
          <a:ext cx="2922753" cy="1623751"/>
        </a:xfrm>
        <a:prstGeom prst="roundRect">
          <a:avLst>
            <a:gd name="adj" fmla="val 10000"/>
          </a:avLst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VTAC ID</a:t>
          </a:r>
          <a:r>
            <a:rPr lang="en-AU" sz="2000" kern="1200" dirty="0" smtClean="0"/>
            <a:t/>
          </a:r>
          <a:br>
            <a:rPr lang="en-AU" sz="2000" kern="1200" dirty="0" smtClean="0"/>
          </a:br>
          <a:r>
            <a:rPr lang="en-AU" sz="2000" kern="1200" dirty="0" smtClean="0"/>
            <a:t>and</a:t>
          </a:r>
          <a:br>
            <a:rPr lang="en-AU" sz="2000" kern="1200" dirty="0" smtClean="0"/>
          </a:br>
          <a:r>
            <a:rPr lang="en-AU" sz="2000" b="1" kern="1200" dirty="0" smtClean="0"/>
            <a:t>VTAC PIN</a:t>
          </a:r>
          <a:endParaRPr lang="en-AU" sz="2000" b="1" kern="1200" dirty="0"/>
        </a:p>
      </dsp:txBody>
      <dsp:txXfrm>
        <a:off x="404095" y="48053"/>
        <a:ext cx="2827637" cy="1528635"/>
      </dsp:txXfrm>
    </dsp:sp>
    <dsp:sp modelId="{97EA493D-22A5-4800-8E54-B66DE81DA97C}">
      <dsp:nvSpPr>
        <dsp:cNvPr id="0" name=""/>
        <dsp:cNvSpPr/>
      </dsp:nvSpPr>
      <dsp:spPr>
        <a:xfrm rot="5400000">
          <a:off x="1513461" y="1664841"/>
          <a:ext cx="608906" cy="7306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200" kern="1200"/>
        </a:p>
      </dsp:txBody>
      <dsp:txXfrm rot="-5400000">
        <a:off x="1598708" y="1725732"/>
        <a:ext cx="438412" cy="426234"/>
      </dsp:txXfrm>
    </dsp:sp>
    <dsp:sp modelId="{1C63D274-CA0A-468B-8BFA-43BFA90D4333}">
      <dsp:nvSpPr>
        <dsp:cNvPr id="0" name=""/>
        <dsp:cNvSpPr/>
      </dsp:nvSpPr>
      <dsp:spPr>
        <a:xfrm>
          <a:off x="356537" y="2436123"/>
          <a:ext cx="2922753" cy="1623751"/>
        </a:xfrm>
        <a:prstGeom prst="roundRect">
          <a:avLst>
            <a:gd name="adj" fmla="val 10000"/>
          </a:avLst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VTAC User Account </a:t>
          </a:r>
          <a:r>
            <a:rPr lang="en-AU" sz="2400" kern="1200" dirty="0" smtClean="0"/>
            <a:t/>
          </a:r>
          <a:br>
            <a:rPr lang="en-AU" sz="2400" kern="1200" dirty="0" smtClean="0"/>
          </a:br>
          <a:r>
            <a:rPr lang="en-AU" sz="2000" kern="1200" dirty="0" smtClean="0"/>
            <a:t>(course applications, SEAS, scholarships)</a:t>
          </a:r>
          <a:endParaRPr lang="en-AU" sz="2000" kern="1200" dirty="0"/>
        </a:p>
      </dsp:txBody>
      <dsp:txXfrm>
        <a:off x="404095" y="2483681"/>
        <a:ext cx="2827637" cy="1528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0279-9658-4CE0-8438-565F98477063}">
      <dsp:nvSpPr>
        <dsp:cNvPr id="0" name=""/>
        <dsp:cNvSpPr/>
      </dsp:nvSpPr>
      <dsp:spPr>
        <a:xfrm>
          <a:off x="1004" y="328844"/>
          <a:ext cx="1958950" cy="783580"/>
        </a:xfrm>
        <a:prstGeom prst="homePlate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Find Courses</a:t>
          </a:r>
          <a:endParaRPr lang="en-AU" sz="1500" kern="1200" dirty="0"/>
        </a:p>
      </dsp:txBody>
      <dsp:txXfrm>
        <a:off x="1004" y="328844"/>
        <a:ext cx="1763055" cy="783580"/>
      </dsp:txXfrm>
    </dsp:sp>
    <dsp:sp modelId="{141858C6-772D-4A5D-AB49-CEA184B6F381}">
      <dsp:nvSpPr>
        <dsp:cNvPr id="0" name=""/>
        <dsp:cNvSpPr/>
      </dsp:nvSpPr>
      <dsp:spPr>
        <a:xfrm>
          <a:off x="156816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Register and Apply</a:t>
          </a:r>
          <a:endParaRPr lang="en-AU" sz="1500" kern="1200" dirty="0"/>
        </a:p>
      </dsp:txBody>
      <dsp:txXfrm>
        <a:off x="1959954" y="328844"/>
        <a:ext cx="1175370" cy="783580"/>
      </dsp:txXfrm>
    </dsp:sp>
    <dsp:sp modelId="{147E1BBD-6EE4-46E6-B378-C76783F7BEA2}">
      <dsp:nvSpPr>
        <dsp:cNvPr id="0" name=""/>
        <dsp:cNvSpPr/>
      </dsp:nvSpPr>
      <dsp:spPr>
        <a:xfrm>
          <a:off x="3135324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SEAS and Scholarships</a:t>
          </a:r>
          <a:endParaRPr lang="en-AU" sz="1500" kern="1200" dirty="0"/>
        </a:p>
      </dsp:txBody>
      <dsp:txXfrm>
        <a:off x="3527114" y="328844"/>
        <a:ext cx="1175370" cy="783580"/>
      </dsp:txXfrm>
    </dsp:sp>
    <dsp:sp modelId="{C8D15E63-9DD2-41B4-AFD9-2FC1FCDACF1F}">
      <dsp:nvSpPr>
        <dsp:cNvPr id="0" name=""/>
        <dsp:cNvSpPr/>
      </dsp:nvSpPr>
      <dsp:spPr>
        <a:xfrm>
          <a:off x="470248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Change of Preference</a:t>
          </a:r>
          <a:endParaRPr lang="en-AU" sz="1500" kern="1200" dirty="0"/>
        </a:p>
      </dsp:txBody>
      <dsp:txXfrm>
        <a:off x="5094275" y="328844"/>
        <a:ext cx="1175370" cy="783580"/>
      </dsp:txXfrm>
    </dsp:sp>
    <dsp:sp modelId="{CF230342-42C3-4257-98EF-AB8AE41F55B9}">
      <dsp:nvSpPr>
        <dsp:cNvPr id="0" name=""/>
        <dsp:cNvSpPr/>
      </dsp:nvSpPr>
      <dsp:spPr>
        <a:xfrm>
          <a:off x="6269645" y="328844"/>
          <a:ext cx="1958950" cy="783580"/>
        </a:xfrm>
        <a:prstGeom prst="chevron">
          <a:avLst/>
        </a:prstGeom>
        <a:solidFill>
          <a:srgbClr val="4468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Offers</a:t>
          </a:r>
          <a:endParaRPr lang="en-AU" sz="1500" kern="1200" dirty="0"/>
        </a:p>
      </dsp:txBody>
      <dsp:txXfrm>
        <a:off x="6661435" y="328844"/>
        <a:ext cx="1175370" cy="78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41DB8-B66F-4DC8-A96E-33677E0F90F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B49C4A-65AC-492D-9701-81B46C3AD0E4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3454182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3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7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97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75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1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6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33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6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7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4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0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1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1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8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8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85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5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68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94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25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5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80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2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3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6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90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6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96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146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60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2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26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38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7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74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51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75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994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88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596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10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56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16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Leave</a:t>
            </a:r>
            <a:r>
              <a:rPr lang="en-AU" baseline="0" dirty="0" smtClean="0"/>
              <a:t> contact details on screen and take questions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9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448" y="1398539"/>
            <a:ext cx="8229182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rgbClr val="3535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448" y="4990674"/>
            <a:ext cx="8229182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rgbClr val="99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457645" y="4774652"/>
            <a:ext cx="8229182" cy="0"/>
          </a:xfrm>
          <a:prstGeom prst="line">
            <a:avLst/>
          </a:prstGeom>
          <a:ln w="12700">
            <a:solidFill>
              <a:srgbClr val="446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C4C7C8"/>
            </a:gs>
            <a:gs pos="0">
              <a:srgbClr val="44697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4335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94335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8322"/>
            <a:ext cx="394335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rgbClr val="35353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3714"/>
            <a:ext cx="394335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94335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rgbClr val="35353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94335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7/30/2015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3" y="6194834"/>
            <a:ext cx="600572" cy="4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rgbClr val="C4C7C8"/>
            </a:gs>
            <a:gs pos="100000">
              <a:srgbClr val="C4C7C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rgbClr val="35353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36" y="571501"/>
            <a:ext cx="4604902" cy="5547459"/>
          </a:xfrm>
        </p:spPr>
        <p:txBody>
          <a:bodyPr>
            <a:normAutofit/>
          </a:bodyPr>
          <a:lstStyle>
            <a:lvl1pPr>
              <a:defRPr sz="1500" b="1">
                <a:solidFill>
                  <a:srgbClr val="990000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rgbClr val="35353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rgbClr val="353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3" y="6194834"/>
            <a:ext cx="600572" cy="4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rgbClr val="44697D"/>
            </a:gs>
            <a:gs pos="100000">
              <a:srgbClr val="44697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rgbClr val="C4C7C8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rgbClr val="C4C7C8">
                      <a:alpha val="2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rgbClr val="C4C7C8">
                    <a:alpha val="2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3854"/>
            <a:ext cx="82296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2"/>
            <a:ext cx="82296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7/30/2015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4937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446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0" y="6211161"/>
            <a:ext cx="800762" cy="4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99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tac.edu.au/" TargetMode="External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12" Type="http://schemas.microsoft.com/office/2007/relationships/diagramDrawing" Target="../diagrams/drawing5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49.xml"/><Relationship Id="rId10" Type="http://schemas.openxmlformats.org/officeDocument/2006/relationships/diagramQuickStyle" Target="../diagrams/quickStyle50.xml"/><Relationship Id="rId4" Type="http://schemas.openxmlformats.org/officeDocument/2006/relationships/diagramLayout" Target="../diagrams/layout49.xml"/><Relationship Id="rId9" Type="http://schemas.openxmlformats.org/officeDocument/2006/relationships/diagramLayout" Target="../diagrams/layout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ac.edu.au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45" y="2592948"/>
            <a:ext cx="8229182" cy="183877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VTAC 2015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448" y="4932786"/>
            <a:ext cx="8229182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2016 course entry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448" y="6348249"/>
            <a:ext cx="8319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Twitter: </a:t>
            </a:r>
            <a:r>
              <a:rPr lang="en-US" sz="900" dirty="0">
                <a:solidFill>
                  <a:srgbClr val="44697D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twitter.com/</a:t>
            </a:r>
            <a:r>
              <a:rPr lang="en-US" sz="900" dirty="0" err="1">
                <a:solidFill>
                  <a:srgbClr val="44697D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vtacguide</a:t>
            </a:r>
            <a:r>
              <a:rPr lang="en-US" sz="900" dirty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 | Blog: </a:t>
            </a:r>
            <a:r>
              <a:rPr lang="en-US" sz="900" dirty="0" smtClean="0">
                <a:solidFill>
                  <a:srgbClr val="44697D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careersblog.vtac.edu.au</a:t>
            </a:r>
            <a:r>
              <a:rPr lang="en-US" sz="900" dirty="0" smtClean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 </a:t>
            </a:r>
            <a:r>
              <a:rPr lang="en-US" sz="900" dirty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| Facebook: </a:t>
            </a:r>
            <a:r>
              <a:rPr lang="en-US" sz="900" dirty="0">
                <a:solidFill>
                  <a:srgbClr val="44697D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www.facebook.com/vtacguide</a:t>
            </a:r>
            <a:r>
              <a:rPr lang="en-US" sz="900" dirty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 | </a:t>
            </a:r>
            <a:r>
              <a:rPr lang="en-US" sz="900" dirty="0" smtClean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YouTube</a:t>
            </a:r>
            <a:r>
              <a:rPr lang="en-US" sz="900" dirty="0">
                <a:solidFill>
                  <a:srgbClr val="353534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: </a:t>
            </a:r>
            <a:r>
              <a:rPr lang="en-US" sz="900" dirty="0">
                <a:solidFill>
                  <a:srgbClr val="44697D"/>
                </a:solidFill>
                <a:latin typeface="Franklin Gothic Medium Cond" panose="020B0606030402020204" pitchFamily="34" charset="0"/>
                <a:ea typeface="Roboto Condensed" pitchFamily="2" charset="0"/>
              </a:rPr>
              <a:t>www.youtube.com/user/vtacmedia</a:t>
            </a:r>
            <a:endParaRPr lang="en-AU" sz="900" dirty="0">
              <a:solidFill>
                <a:srgbClr val="44697D"/>
              </a:solidFill>
              <a:latin typeface="Franklin Gothic Medium Cond" panose="020B0606030402020204" pitchFamily="34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codes can I apply for?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3601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D:\Users\gb\Desktop\Captur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679" y="1703293"/>
            <a:ext cx="7539568" cy="4370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4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course entries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Course name</a:t>
            </a:r>
          </a:p>
          <a:p>
            <a:r>
              <a:rPr lang="en-AU" dirty="0"/>
              <a:t>Qualification </a:t>
            </a:r>
            <a:r>
              <a:rPr lang="en-AU" dirty="0" smtClean="0"/>
              <a:t>name</a:t>
            </a:r>
          </a:p>
          <a:p>
            <a:r>
              <a:rPr lang="en-AU" dirty="0" smtClean="0"/>
              <a:t>Campuses offered</a:t>
            </a:r>
          </a:p>
          <a:p>
            <a:r>
              <a:rPr lang="en-AU" dirty="0" smtClean="0"/>
              <a:t>Selection data</a:t>
            </a:r>
          </a:p>
          <a:p>
            <a:r>
              <a:rPr lang="en-AU" dirty="0" smtClean="0"/>
              <a:t>Course description</a:t>
            </a:r>
          </a:p>
          <a:p>
            <a:r>
              <a:rPr lang="en-AU" dirty="0" smtClean="0"/>
              <a:t>Major studies</a:t>
            </a:r>
          </a:p>
          <a:p>
            <a:r>
              <a:rPr lang="en-AU" dirty="0" smtClean="0"/>
              <a:t>Selection criteria</a:t>
            </a:r>
          </a:p>
          <a:p>
            <a:pPr lvl="1"/>
            <a:r>
              <a:rPr lang="en-AU" dirty="0" smtClean="0"/>
              <a:t>Prerequisites</a:t>
            </a:r>
          </a:p>
          <a:p>
            <a:pPr lvl="1"/>
            <a:r>
              <a:rPr lang="en-AU" dirty="0" smtClean="0"/>
              <a:t>Selection requirements</a:t>
            </a:r>
          </a:p>
          <a:p>
            <a:pPr lvl="1"/>
            <a:r>
              <a:rPr lang="en-AU" dirty="0" smtClean="0"/>
              <a:t>Enrolment considerations</a:t>
            </a:r>
          </a:p>
          <a:p>
            <a:pPr lvl="1"/>
            <a:r>
              <a:rPr lang="en-AU" dirty="0" smtClean="0"/>
              <a:t>Additional considerations</a:t>
            </a: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2385848" y="1410511"/>
            <a:ext cx="3057218" cy="1101461"/>
          </a:xfrm>
          <a:prstGeom prst="bentConnector3">
            <a:avLst>
              <a:gd name="adj1" fmla="val 522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2413418" y="1561467"/>
            <a:ext cx="3029648" cy="1348275"/>
          </a:xfrm>
          <a:prstGeom prst="bentConnector3">
            <a:avLst>
              <a:gd name="adj1" fmla="val 5642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2385848" y="1817842"/>
            <a:ext cx="3057218" cy="1461387"/>
          </a:xfrm>
          <a:prstGeom prst="bentConnector3">
            <a:avLst>
              <a:gd name="adj1" fmla="val 608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2385848" y="2548535"/>
            <a:ext cx="3057218" cy="1109065"/>
          </a:xfrm>
          <a:prstGeom prst="bentConnector3">
            <a:avLst>
              <a:gd name="adj1" fmla="val 655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1986455" y="3016469"/>
            <a:ext cx="3456611" cy="1008993"/>
          </a:xfrm>
          <a:prstGeom prst="bentConnector3">
            <a:avLst>
              <a:gd name="adj1" fmla="val 739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2228193" y="3530600"/>
            <a:ext cx="3214873" cy="883747"/>
          </a:xfrm>
          <a:prstGeom prst="bentConnector3">
            <a:avLst>
              <a:gd name="adj1" fmla="val 772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3066" y="950851"/>
            <a:ext cx="2834630" cy="1958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b="62742"/>
          <a:stretch/>
        </p:blipFill>
        <p:spPr>
          <a:xfrm>
            <a:off x="5443066" y="2909742"/>
            <a:ext cx="2942177" cy="14625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37749"/>
          <a:stretch/>
        </p:blipFill>
        <p:spPr>
          <a:xfrm>
            <a:off x="5443066" y="4339372"/>
            <a:ext cx="2942177" cy="24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2695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203775"/>
              </p:ext>
            </p:extLst>
          </p:nvPr>
        </p:nvGraphicFramePr>
        <p:xfrm>
          <a:off x="457200" y="1981200"/>
          <a:ext cx="8229600" cy="35585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Year 12 (Y12)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Non-Year</a:t>
                      </a:r>
                      <a:r>
                        <a:rPr lang="en-AU" sz="2800" baseline="0" dirty="0" smtClean="0"/>
                        <a:t> 12 (NY12)</a:t>
                      </a:r>
                      <a:endParaRPr lang="en-A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68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fontAlgn="auto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sz="2000" b="1" dirty="0" smtClean="0"/>
                        <a:t>Current year 12 students </a:t>
                      </a:r>
                    </a:p>
                    <a:p>
                      <a:pPr marL="342900" indent="-342900" fontAlgn="auto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endParaRPr lang="en-AU" sz="2000" dirty="0" smtClean="0"/>
                    </a:p>
                    <a:p>
                      <a:pPr marL="342900" indent="-342900" fontAlgn="auto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sz="2000" dirty="0" smtClean="0"/>
                        <a:t>Previously completed year 12</a:t>
                      </a:r>
                    </a:p>
                    <a:p>
                      <a:pPr marL="685800" lvl="1" indent="-342900" fontAlgn="auto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sz="1800" dirty="0" smtClean="0"/>
                        <a:t>with </a:t>
                      </a:r>
                      <a:r>
                        <a:rPr lang="en-AU" sz="1800" u="sng" dirty="0" smtClean="0"/>
                        <a:t>no post-secondary studies</a:t>
                      </a:r>
                      <a:r>
                        <a:rPr lang="en-AU" sz="1800" dirty="0" smtClean="0"/>
                        <a:t> or </a:t>
                      </a:r>
                    </a:p>
                    <a:p>
                      <a:pPr marL="685800" lvl="1" indent="-342900" fontAlgn="auto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AU" sz="1800" dirty="0" smtClean="0"/>
                        <a:t>have post-secondary studies up to Certificate III level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/>
                        <a:t>Previously attempted or completed post secondary study at Certificate IV or above,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b="1" dirty="0" smtClean="0"/>
                        <a:t>Currently enrolled in Year 12 but also have Cert. IV or above</a:t>
                      </a:r>
                      <a:r>
                        <a:rPr lang="en-AU" sz="1800" b="0" dirty="0" smtClean="0"/>
                        <a:t>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8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 smtClean="0"/>
                        <a:t>Has no secondary studies and no post-secondary studies at Certificate IV or above.</a:t>
                      </a:r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738645"/>
            <a:ext cx="8229600" cy="493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AU" sz="1400" dirty="0" smtClean="0"/>
              <a:t>Applicants will be automatically informed of their Y12/NY12 classification after registering with VTAC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08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2695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sz="1600" b="1" dirty="0" smtClean="0"/>
              <a:t>Clearly-in </a:t>
            </a:r>
            <a:r>
              <a:rPr lang="en-AU" sz="1600" b="1" dirty="0"/>
              <a:t>ATAR</a:t>
            </a:r>
            <a:r>
              <a:rPr lang="en-AU" sz="1600" dirty="0"/>
              <a:t>: the point above which everyone who applied for a course received an offer</a:t>
            </a:r>
          </a:p>
          <a:p>
            <a:r>
              <a:rPr lang="en-AU" sz="1600" b="1" dirty="0" smtClean="0"/>
              <a:t>% below</a:t>
            </a:r>
            <a:r>
              <a:rPr lang="en-AU" sz="1600" dirty="0" smtClean="0"/>
              <a:t>: percentage of course offers made to applicants below the clearly-in ATAR</a:t>
            </a:r>
          </a:p>
          <a:p>
            <a:r>
              <a:rPr lang="en-AU" sz="1600" b="1" dirty="0" smtClean="0"/>
              <a:t>Y12 offers</a:t>
            </a:r>
            <a:r>
              <a:rPr lang="en-AU" sz="1600" dirty="0" smtClean="0"/>
              <a:t>: the number of offers made to current Year 12 applicants</a:t>
            </a:r>
          </a:p>
          <a:p>
            <a:r>
              <a:rPr lang="en-AU" sz="1600" b="1" dirty="0" smtClean="0"/>
              <a:t>Total offers</a:t>
            </a:r>
            <a:r>
              <a:rPr lang="en-AU" sz="1600" dirty="0" smtClean="0"/>
              <a:t>: the total number of offers made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970" y="1688279"/>
            <a:ext cx="4979960" cy="13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data: clearly-in and % below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464"/>
            <a:ext cx="8229600" cy="3809999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Applicants for an example course selecting on ATAR with 4 places and 6 applicants: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996044"/>
              </p:ext>
            </p:extLst>
          </p:nvPr>
        </p:nvGraphicFramePr>
        <p:xfrm>
          <a:off x="551794" y="2113454"/>
          <a:ext cx="3757448" cy="39396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56593"/>
                <a:gridCol w="2017986"/>
                <a:gridCol w="882869"/>
              </a:tblGrid>
              <a:tr h="35267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ATAR</a:t>
                      </a:r>
                      <a:endParaRPr lang="en-AU" dirty="0"/>
                    </a:p>
                  </a:txBody>
                  <a:tcPr anchor="ctr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Offered a place?</a:t>
                      </a:r>
                      <a:endParaRPr lang="en-AU" dirty="0"/>
                    </a:p>
                  </a:txBody>
                  <a:tcPr anchor="ctr">
                    <a:solidFill>
                      <a:srgbClr val="44687D"/>
                    </a:solidFill>
                  </a:tcPr>
                </a:tc>
              </a:tr>
              <a:tr h="440092">
                <a:tc>
                  <a:txBody>
                    <a:bodyPr/>
                    <a:lstStyle/>
                    <a:p>
                      <a:r>
                        <a:rPr lang="en-AU" dirty="0" smtClean="0"/>
                        <a:t>Harry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95.00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0092">
                <a:tc>
                  <a:txBody>
                    <a:bodyPr/>
                    <a:lstStyle/>
                    <a:p>
                      <a:r>
                        <a:rPr lang="en-AU" dirty="0" smtClean="0"/>
                        <a:t>Zayn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90.00 </a:t>
                      </a:r>
                    </a:p>
                    <a:p>
                      <a:r>
                        <a:rPr lang="en-AU" sz="1400" dirty="0" smtClean="0"/>
                        <a:t>+</a:t>
                      </a:r>
                      <a:r>
                        <a:rPr lang="en-AU" sz="1400" baseline="0" dirty="0" smtClean="0"/>
                        <a:t> subject bonus</a:t>
                      </a:r>
                    </a:p>
                    <a:p>
                      <a:r>
                        <a:rPr lang="en-AU" sz="1400" baseline="0" dirty="0" smtClean="0"/>
                        <a:t>= </a:t>
                      </a:r>
                      <a:r>
                        <a:rPr lang="en-AU" sz="1400" b="1" baseline="0" dirty="0" smtClean="0"/>
                        <a:t>95.00</a:t>
                      </a:r>
                      <a:r>
                        <a:rPr lang="en-AU" sz="1400" baseline="0" dirty="0" smtClean="0"/>
                        <a:t> rank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0092">
                <a:tc>
                  <a:txBody>
                    <a:bodyPr/>
                    <a:lstStyle/>
                    <a:p>
                      <a:r>
                        <a:rPr lang="en-AU" dirty="0" smtClean="0"/>
                        <a:t>Niall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85.00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0092">
                <a:tc>
                  <a:txBody>
                    <a:bodyPr/>
                    <a:lstStyle/>
                    <a:p>
                      <a:r>
                        <a:rPr lang="en-AU" dirty="0" smtClean="0"/>
                        <a:t>Liam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80.00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092">
                <a:tc>
                  <a:txBody>
                    <a:bodyPr/>
                    <a:lstStyle/>
                    <a:p>
                      <a:r>
                        <a:rPr lang="en-AU" dirty="0" smtClean="0"/>
                        <a:t>Louis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75.00 </a:t>
                      </a:r>
                    </a:p>
                    <a:p>
                      <a:r>
                        <a:rPr lang="en-AU" sz="1400" dirty="0" smtClean="0"/>
                        <a:t>+ </a:t>
                      </a:r>
                      <a:r>
                        <a:rPr lang="en-AU" sz="1400" baseline="0" dirty="0" smtClean="0"/>
                        <a:t>SEAS </a:t>
                      </a:r>
                    </a:p>
                    <a:p>
                      <a:r>
                        <a:rPr lang="en-AU" sz="1400" baseline="0" dirty="0" smtClean="0"/>
                        <a:t>+ subject bonus</a:t>
                      </a:r>
                    </a:p>
                    <a:p>
                      <a:r>
                        <a:rPr lang="en-AU" sz="1400" baseline="0" dirty="0" smtClean="0"/>
                        <a:t>= </a:t>
                      </a:r>
                      <a:r>
                        <a:rPr lang="en-AU" sz="1400" b="1" baseline="0" dirty="0" smtClean="0"/>
                        <a:t>86.00</a:t>
                      </a:r>
                      <a:r>
                        <a:rPr lang="en-AU" sz="1400" baseline="0" dirty="0" smtClean="0"/>
                        <a:t> rank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0092">
                <a:tc>
                  <a:txBody>
                    <a:bodyPr/>
                    <a:lstStyle/>
                    <a:p>
                      <a:r>
                        <a:rPr lang="en-AU" dirty="0" smtClean="0"/>
                        <a:t>Justin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70.00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78069" y="3978168"/>
            <a:ext cx="8255876" cy="2191404"/>
            <a:chOff x="578069" y="3978168"/>
            <a:chExt cx="8255876" cy="219140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8069" y="4225159"/>
              <a:ext cx="4319752" cy="0"/>
            </a:xfrm>
            <a:prstGeom prst="line">
              <a:avLst/>
            </a:prstGeom>
            <a:ln w="57150">
              <a:solidFill>
                <a:srgbClr val="99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897821" y="3978168"/>
              <a:ext cx="3936124" cy="21914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13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indent="-137160" algn="l" defTabSz="685800" rtl="0" eaLnBrk="1" latinLnBrk="0" hangingPunct="1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14350" indent="-134541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indent="-137160" algn="l" defTabSz="6858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57250" indent="-134541" algn="l" defTabSz="685800" rtl="0" eaLnBrk="1" latinLnBrk="0" hangingPunct="1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28700" indent="-137160" algn="l" defTabSz="685800" rtl="0" eaLnBrk="1" latinLnBrk="0" hangingPunct="1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00150" indent="-134541" algn="l" defTabSz="685800" rtl="0" eaLnBrk="1" latinLnBrk="0" hangingPunct="1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71600" indent="-137160" algn="l" defTabSz="685800" rtl="0" eaLnBrk="1" latinLnBrk="0" hangingPunct="1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43050" indent="-134541" algn="l" defTabSz="685800" rtl="0" eaLnBrk="1" latinLnBrk="0" hangingPunct="1">
                <a:lnSpc>
                  <a:spcPct val="90000"/>
                </a:lnSpc>
                <a:spcBef>
                  <a:spcPts val="4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▪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AU" b="1" dirty="0" smtClean="0"/>
                <a:t>Clearly-in</a:t>
              </a:r>
              <a:r>
                <a:rPr lang="en-AU" dirty="0" smtClean="0"/>
                <a:t> is 85.00: everyone at this ATAR or above received an offer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AU" b="1" dirty="0" smtClean="0"/>
                <a:t>% below</a:t>
              </a:r>
              <a:r>
                <a:rPr lang="en-AU" dirty="0" smtClean="0"/>
                <a:t>: One out of four offers was made to an applicant with an ATAR below 85.00, so the % below is 25%</a:t>
              </a:r>
            </a:p>
            <a:p>
              <a:pPr marL="0" indent="0">
                <a:buFont typeface="Arial" pitchFamily="34" charset="0"/>
                <a:buNone/>
              </a:pPr>
              <a:endParaRPr lang="en-AU" dirty="0" smtClean="0"/>
            </a:p>
            <a:p>
              <a:pPr marL="0" indent="0">
                <a:buFont typeface="Arial" pitchFamily="34" charset="0"/>
                <a:buNone/>
              </a:pPr>
              <a:endParaRPr lang="en-AU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8870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2695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35699"/>
              </p:ext>
            </p:extLst>
          </p:nvPr>
        </p:nvGraphicFramePr>
        <p:xfrm>
          <a:off x="457200" y="1891858"/>
          <a:ext cx="8150772" cy="4004444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3021724"/>
                <a:gridCol w="5129048"/>
              </a:tblGrid>
              <a:tr h="998226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Prerequisites</a:t>
                      </a:r>
                    </a:p>
                  </a:txBody>
                  <a:tcPr anchor="ctr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Studies that must be successfully completed to be considered for a course</a:t>
                      </a:r>
                    </a:p>
                  </a:txBody>
                  <a:tcPr anchor="ctr"/>
                </a:tc>
              </a:tr>
              <a:tr h="1003996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Selection requirements</a:t>
                      </a:r>
                      <a:endParaRPr lang="en-AU" sz="1800" dirty="0"/>
                    </a:p>
                  </a:txBody>
                  <a:tcPr anchor="ctr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Additional requirements that </a:t>
                      </a:r>
                      <a:r>
                        <a:rPr lang="en-AU" b="1" u="sng" dirty="0" smtClean="0"/>
                        <a:t>must</a:t>
                      </a:r>
                      <a:r>
                        <a:rPr lang="en-AU" b="1" dirty="0" smtClean="0"/>
                        <a:t> be completed by applicants to be considered</a:t>
                      </a:r>
                      <a:r>
                        <a:rPr lang="en-AU" b="1" baseline="0" dirty="0" smtClean="0"/>
                        <a:t> for selection</a:t>
                      </a:r>
                      <a:endParaRPr lang="en-AU" b="1" dirty="0" smtClean="0"/>
                    </a:p>
                  </a:txBody>
                  <a:tcPr anchor="ctr"/>
                </a:tc>
              </a:tr>
              <a:tr h="1003996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Additional considerations</a:t>
                      </a:r>
                    </a:p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 smtClean="0"/>
                    </a:p>
                  </a:txBody>
                  <a:tcPr anchor="ctr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/>
                        <a:t>Factors that are not compulsory, but if applicable may boost an application</a:t>
                      </a:r>
                    </a:p>
                    <a:p>
                      <a:endParaRPr lang="en-AU" b="1" dirty="0" smtClean="0"/>
                    </a:p>
                  </a:txBody>
                  <a:tcPr anchor="ctr"/>
                </a:tc>
              </a:tr>
              <a:tr h="998226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Enrolment considerations</a:t>
                      </a:r>
                    </a:p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dirty="0" smtClean="0"/>
                    </a:p>
                  </a:txBody>
                  <a:tcPr anchor="ctr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dirty="0" smtClean="0"/>
                        <a:t>Tasks that should be completed prior to enrolling or starting a course</a:t>
                      </a:r>
                    </a:p>
                    <a:p>
                      <a:endParaRPr lang="en-AU" b="1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515117"/>
              </p:ext>
            </p:extLst>
          </p:nvPr>
        </p:nvGraphicFramePr>
        <p:xfrm>
          <a:off x="625366" y="3934805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48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VTAC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43" y="1952671"/>
            <a:ext cx="5061857" cy="40235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VTAC applications are completed online using the same ID and password</a:t>
            </a:r>
          </a:p>
          <a:p>
            <a:r>
              <a:rPr lang="en-US" sz="2000" dirty="0" smtClean="0"/>
              <a:t>Registration is a simple question-based process</a:t>
            </a:r>
          </a:p>
          <a:p>
            <a:r>
              <a:rPr lang="en-US" sz="2000" dirty="0" smtClean="0"/>
              <a:t>Students will choose their own VTAC PIN and be assigned a new VTAC ID that is </a:t>
            </a:r>
            <a:r>
              <a:rPr lang="en-US" sz="2000" b="1" dirty="0" smtClean="0"/>
              <a:t>not</a:t>
            </a:r>
            <a:r>
              <a:rPr lang="en-US" sz="2000" dirty="0" smtClean="0"/>
              <a:t> their VCAA student number</a:t>
            </a:r>
          </a:p>
          <a:p>
            <a:pPr lvl="1"/>
            <a:r>
              <a:rPr lang="en-US" sz="1600" dirty="0" smtClean="0"/>
              <a:t>The VCAA student number can no longer be used to log in to the VTAC user account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54495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119312"/>
            <a:ext cx="25908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– entering current enrolment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6300"/>
            <a:ext cx="8229600" cy="195828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Current Year 12 students must answer this question correctly and enter their VCAA student number during the registration process</a:t>
            </a:r>
          </a:p>
          <a:p>
            <a:r>
              <a:rPr lang="en-US" sz="1800" dirty="0" smtClean="0"/>
              <a:t>If the date of birth entered does not match the date recorded on VASS (shown on CourseLink), they will not be able to proceed with registration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033" y="2273459"/>
            <a:ext cx="8096492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Are you currently studying the Victorian Certificate of Education (</a:t>
            </a:r>
            <a:r>
              <a:rPr lang="en-US" sz="1200" b="1" dirty="0"/>
              <a:t>VCE, any unit level or VCAL</a:t>
            </a:r>
            <a:r>
              <a:rPr lang="en-US" sz="1200" dirty="0"/>
              <a:t>), </a:t>
            </a:r>
            <a:r>
              <a:rPr lang="en-US" sz="1200" dirty="0" smtClean="0"/>
              <a:t>a </a:t>
            </a:r>
            <a:r>
              <a:rPr lang="en-US" sz="1200" dirty="0"/>
              <a:t>standard interstate Australian year 12, or the International Baccalaureate (IB)  in Australia or New Zealand?</a:t>
            </a:r>
            <a:endParaRPr lang="en-AU" sz="1200" dirty="0"/>
          </a:p>
          <a:p>
            <a:r>
              <a:rPr lang="en-US" sz="1200" dirty="0"/>
              <a:t> </a:t>
            </a:r>
            <a:endParaRPr lang="en-AU" sz="1200" dirty="0"/>
          </a:p>
          <a:p>
            <a:r>
              <a:rPr lang="en-US" sz="1200" dirty="0"/>
              <a:t>	</a:t>
            </a:r>
            <a:r>
              <a:rPr lang="en-US" sz="1200" dirty="0">
                <a:sym typeface="Wingdings 2" panose="05020102010507070707" pitchFamily="18" charset="2"/>
              </a:rPr>
              <a:t></a:t>
            </a:r>
            <a:r>
              <a:rPr lang="en-US" sz="1200" dirty="0"/>
              <a:t> Yes, studying VCE (including </a:t>
            </a:r>
            <a:r>
              <a:rPr lang="en-US" sz="1200" dirty="0" smtClean="0"/>
              <a:t>VCAL)</a:t>
            </a:r>
            <a:r>
              <a:rPr lang="en-US" sz="1200" strike="sngStrike" dirty="0"/>
              <a:t> </a:t>
            </a:r>
            <a:r>
              <a:rPr lang="en-US" sz="1200" dirty="0" smtClean="0"/>
              <a:t>or </a:t>
            </a:r>
            <a:r>
              <a:rPr lang="en-US" sz="1200" dirty="0"/>
              <a:t>standard interstate Australian year 12 </a:t>
            </a:r>
            <a:endParaRPr lang="en-AU" sz="1200" dirty="0"/>
          </a:p>
          <a:p>
            <a:r>
              <a:rPr lang="en-US" sz="1200" dirty="0"/>
              <a:t>	</a:t>
            </a:r>
            <a:r>
              <a:rPr lang="en-US" sz="1200" dirty="0">
                <a:sym typeface="Wingdings 2" panose="05020102010507070707" pitchFamily="18" charset="2"/>
              </a:rPr>
              <a:t></a:t>
            </a:r>
            <a:r>
              <a:rPr lang="en-US" sz="1200" dirty="0"/>
              <a:t> Yes, studying IB in Australia or New Zealand</a:t>
            </a:r>
            <a:endParaRPr lang="en-AU" sz="1200" dirty="0"/>
          </a:p>
          <a:p>
            <a:r>
              <a:rPr lang="en-US" sz="1200" dirty="0"/>
              <a:t>	</a:t>
            </a:r>
            <a:r>
              <a:rPr lang="en-US" sz="1200" dirty="0">
                <a:sym typeface="Wingdings 2" panose="05020102010507070707" pitchFamily="18" charset="2"/>
              </a:rPr>
              <a:t></a:t>
            </a:r>
            <a:r>
              <a:rPr lang="en-US" sz="1200" dirty="0"/>
              <a:t> No </a:t>
            </a:r>
            <a:endParaRPr lang="en-AU" sz="1200" dirty="0"/>
          </a:p>
          <a:p>
            <a:r>
              <a:rPr lang="en-US" sz="800" dirty="0"/>
              <a:t>  </a:t>
            </a:r>
            <a:endParaRPr lang="en-AU" sz="800" dirty="0"/>
          </a:p>
          <a:p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3220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854"/>
            <a:ext cx="8229600" cy="961323"/>
          </a:xfrm>
        </p:spPr>
        <p:txBody>
          <a:bodyPr/>
          <a:lstStyle/>
          <a:p>
            <a:r>
              <a:rPr lang="en-US" dirty="0" smtClean="0"/>
              <a:t>Residency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15294" y="1465177"/>
            <a:ext cx="8105775" cy="36163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4468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Citizenship type:</a:t>
            </a:r>
            <a:endParaRPr kumimoji="0" lang="en-AU" altLang="en-US" sz="1050" b="1" i="0" u="none" strike="noStrike" cap="none" normalizeH="0" baseline="0" dirty="0" smtClean="0">
              <a:ln>
                <a:noFill/>
              </a:ln>
              <a:solidFill>
                <a:srgbClr val="44687D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AU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 am an Australian citizen</a:t>
            </a:r>
            <a:endParaRPr kumimoji="0" lang="en-AU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	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 am a 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New Zealand citizen</a:t>
            </a:r>
            <a:endParaRPr lang="en-AU" altLang="en-US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AU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CC99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have an Australian residency visa</a:t>
            </a:r>
            <a:endParaRPr kumimoji="0" lang="en-AU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4468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(If residency visa ticked then the following 3 lines to appear)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4468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	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What type of visa do you currently have?   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temporary/student 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permanent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1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1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When </a:t>
            </a:r>
            <a:r>
              <a:rPr lang="en-US" alt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was this </a:t>
            </a:r>
            <a:r>
              <a:rPr lang="en-US" altLang="en-US" sz="12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visa granted? </a:t>
            </a:r>
            <a:endParaRPr lang="en-US" altLang="en-US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000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1000" dirty="0" smtClean="0">
                <a:latin typeface="+mj-lt"/>
                <a:cs typeface="Arial" panose="020B0604020202020204" pitchFamily="34" charset="0"/>
              </a:rPr>
            </a:br>
            <a:r>
              <a:rPr lang="en-US" sz="1000" dirty="0" smtClean="0">
                <a:latin typeface="+mj-lt"/>
                <a:cs typeface="Arial" panose="020B0604020202020204" pitchFamily="34" charset="0"/>
              </a:rPr>
              <a:t>	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What is the visa sub class  (number or letter printed on visa)?</a:t>
            </a:r>
            <a:r>
              <a:rPr lang="en-AU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Is your visa considered a “humanitarian visa”?    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yes  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</a:t>
            </a:r>
            <a:r>
              <a:rPr lang="en-US" sz="12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no</a:t>
            </a:r>
            <a:endParaRPr lang="en-AU" sz="12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 2" panose="05020102010507070707" pitchFamily="18" charset="2"/>
            </a:endParaRPr>
          </a:p>
        </p:txBody>
      </p:sp>
      <p:sp>
        <p:nvSpPr>
          <p:cNvPr id="17" name="Rectangle 593"/>
          <p:cNvSpPr>
            <a:spLocks noChangeArrowheads="1"/>
          </p:cNvSpPr>
          <p:nvPr/>
        </p:nvSpPr>
        <p:spPr bwMode="auto">
          <a:xfrm>
            <a:off x="3879743" y="3481752"/>
            <a:ext cx="800100" cy="223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93"/>
          <p:cNvSpPr>
            <a:spLocks noChangeArrowheads="1"/>
          </p:cNvSpPr>
          <p:nvPr/>
        </p:nvSpPr>
        <p:spPr bwMode="auto">
          <a:xfrm>
            <a:off x="6059037" y="3811543"/>
            <a:ext cx="800100" cy="223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57811"/>
          <a:stretch/>
        </p:blipFill>
        <p:spPr>
          <a:xfrm>
            <a:off x="815293" y="4462640"/>
            <a:ext cx="8105775" cy="158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7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VTAC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780"/>
            <a:ext cx="8229600" cy="39834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VTAC provides tertiary application services for universities, TAFEs, and Independent Tertiary Colleges within Victoria:</a:t>
            </a:r>
          </a:p>
          <a:p>
            <a:pPr lvl="1"/>
            <a:r>
              <a:rPr lang="en-US" sz="1650" dirty="0" smtClean="0"/>
              <a:t>course applications;</a:t>
            </a:r>
          </a:p>
          <a:p>
            <a:pPr lvl="1"/>
            <a:r>
              <a:rPr lang="en-US" sz="1650" dirty="0" smtClean="0"/>
              <a:t>special consideration; </a:t>
            </a:r>
          </a:p>
          <a:p>
            <a:pPr lvl="1"/>
            <a:r>
              <a:rPr lang="en-US" sz="1650" dirty="0" smtClean="0"/>
              <a:t>scholarship applications; and</a:t>
            </a:r>
          </a:p>
          <a:p>
            <a:pPr lvl="1"/>
            <a:r>
              <a:rPr lang="en-US" sz="1650" dirty="0" smtClean="0"/>
              <a:t>admissions tests.</a:t>
            </a:r>
          </a:p>
          <a:p>
            <a:r>
              <a:rPr lang="en-US" sz="1800" dirty="0" smtClean="0"/>
              <a:t>Calculates the ATAR for the Victorian cohort</a:t>
            </a:r>
          </a:p>
          <a:p>
            <a:r>
              <a:rPr lang="en-US" sz="1800" dirty="0" smtClean="0"/>
              <a:t>Provides information and enquiry services to applicants and careers practitioners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tips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54495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One registration only </a:t>
            </a:r>
          </a:p>
          <a:p>
            <a:pPr lvl="1"/>
            <a:r>
              <a:rPr lang="en-AU" sz="1600" dirty="0" smtClean="0"/>
              <a:t>To correct errors, change the details online or call VTAC. Do not create another registration.</a:t>
            </a:r>
          </a:p>
          <a:p>
            <a:r>
              <a:rPr lang="en-AU" sz="1800" dirty="0" smtClean="0"/>
              <a:t>Use a personal, not school email address</a:t>
            </a:r>
          </a:p>
          <a:p>
            <a:pPr lvl="1"/>
            <a:r>
              <a:rPr lang="en-AU" sz="1600" dirty="0" smtClean="0"/>
              <a:t>Some school email addresses are deactivated by the time offer emails are sent</a:t>
            </a:r>
          </a:p>
          <a:p>
            <a:r>
              <a:rPr lang="en-AU" sz="1800" dirty="0" smtClean="0"/>
              <a:t>Four digit PIN</a:t>
            </a:r>
          </a:p>
          <a:p>
            <a:pPr lvl="1"/>
            <a:r>
              <a:rPr lang="en-AU" sz="1600" dirty="0" smtClean="0"/>
              <a:t>Lost PINs can be retrieved from the log in form.</a:t>
            </a:r>
          </a:p>
          <a:p>
            <a:r>
              <a:rPr lang="en-AU" sz="1800" dirty="0" smtClean="0"/>
              <a:t>Nominate a proxy if needed</a:t>
            </a:r>
          </a:p>
          <a:p>
            <a:pPr lvl="1"/>
            <a:r>
              <a:rPr lang="en-AU" sz="1650" dirty="0" smtClean="0"/>
              <a:t>VTAC cannot discuss individual applications with anyone except the applicant and authorised nominee.</a:t>
            </a:r>
            <a:endParaRPr lang="en-AU" sz="1650" dirty="0"/>
          </a:p>
        </p:txBody>
      </p:sp>
    </p:spTree>
    <p:extLst>
      <p:ext uri="{BB962C8B-B14F-4D97-AF65-F5344CB8AC3E}">
        <p14:creationId xmlns:p14="http://schemas.microsoft.com/office/powerpoint/2010/main" val="40304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54495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314" y="1071163"/>
            <a:ext cx="8219394" cy="486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application dates and fees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54495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47638"/>
            <a:ext cx="8229600" cy="3809999"/>
          </a:xfrm>
        </p:spPr>
        <p:txBody>
          <a:bodyPr>
            <a:normAutofit/>
          </a:bodyPr>
          <a:lstStyle/>
          <a:p>
            <a:r>
              <a:rPr lang="en-AU" sz="1800" dirty="0" smtClean="0"/>
              <a:t>Please remember that</a:t>
            </a:r>
            <a:endParaRPr lang="en-AU" sz="1800" dirty="0" smtClean="0"/>
          </a:p>
          <a:p>
            <a:pPr lvl="1"/>
            <a:r>
              <a:rPr lang="en-AU" sz="1650" dirty="0" smtClean="0"/>
              <a:t>merely registering with VTAC does not constitute a course application; and</a:t>
            </a:r>
          </a:p>
          <a:p>
            <a:pPr lvl="1"/>
            <a:r>
              <a:rPr lang="en-AU" sz="1650" dirty="0" smtClean="0"/>
              <a:t>unpaid applications are not forwarded to institutions.</a:t>
            </a:r>
          </a:p>
          <a:p>
            <a:pPr marL="0" indent="0">
              <a:buNone/>
            </a:pPr>
            <a:endParaRPr lang="en-AU" sz="1800" dirty="0" smtClean="0"/>
          </a:p>
          <a:p>
            <a:endParaRPr lang="en-AU" sz="16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32832"/>
              </p:ext>
            </p:extLst>
          </p:nvPr>
        </p:nvGraphicFramePr>
        <p:xfrm>
          <a:off x="457200" y="3046073"/>
          <a:ext cx="8229600" cy="31054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30952"/>
                <a:gridCol w="5098648"/>
              </a:tblGrid>
              <a:tr h="517278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Key dates for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2015-2016 applications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8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200" b="0" dirty="0"/>
                    </a:p>
                  </a:txBody>
                  <a:tcPr anchor="ctr"/>
                </a:tc>
              </a:tr>
              <a:tr h="517278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Applications open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9am, Monday</a:t>
                      </a:r>
                      <a:r>
                        <a:rPr lang="en-AU" sz="1400" b="1" baseline="0" dirty="0" smtClean="0"/>
                        <a:t> 3 August 2015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278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Timely applications</a:t>
                      </a:r>
                      <a:r>
                        <a:rPr lang="en-AU" sz="1400" b="1" baseline="0" dirty="0" smtClean="0"/>
                        <a:t> </a:t>
                      </a:r>
                      <a:r>
                        <a:rPr lang="en-AU" sz="1400" b="1" dirty="0" smtClean="0"/>
                        <a:t>($29 for current</a:t>
                      </a:r>
                      <a:r>
                        <a:rPr lang="en-AU" sz="1400" b="1" baseline="0" dirty="0" smtClean="0"/>
                        <a:t> Year 12 students) </a:t>
                      </a:r>
                      <a:r>
                        <a:rPr lang="en-AU" sz="1400" b="1" dirty="0" smtClean="0"/>
                        <a:t>close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5pm, Wednesday 30 September 2015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278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Late</a:t>
                      </a:r>
                      <a:r>
                        <a:rPr lang="en-AU" sz="1400" b="1" baseline="0" dirty="0" smtClean="0"/>
                        <a:t> applications ($95) close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5pm, Friday 6 November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278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Very late applications ($121) close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5pm, Friday 4 December 2015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7278"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Final payment deadline</a:t>
                      </a:r>
                      <a:endParaRPr lang="en-A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/>
                        <a:t>4pm, Tuesday 15 December (International VCE</a:t>
                      </a:r>
                      <a:r>
                        <a:rPr lang="en-AU" sz="1400" b="1" baseline="0" dirty="0" smtClean="0"/>
                        <a:t> applicants</a:t>
                      </a:r>
                      <a:r>
                        <a:rPr lang="en-AU" sz="1400" b="1" dirty="0" smtClean="0"/>
                        <a:t>)</a:t>
                      </a:r>
                      <a:br>
                        <a:rPr lang="en-AU" sz="1400" b="1" dirty="0" smtClean="0"/>
                      </a:br>
                      <a:r>
                        <a:rPr lang="en-AU" sz="1400" b="1" dirty="0" smtClean="0"/>
                        <a:t>4pm</a:t>
                      </a:r>
                      <a:r>
                        <a:rPr lang="en-AU" sz="1400" b="1" baseline="0" dirty="0" smtClean="0"/>
                        <a:t>, Monday 21 December (all applicants)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courses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254495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>
          <a:xfrm>
            <a:off x="457200" y="1874565"/>
            <a:ext cx="4029075" cy="4150272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1800" b="1" dirty="0" smtClean="0"/>
              <a:t>List up to 12 courses/institutions</a:t>
            </a:r>
          </a:p>
          <a:p>
            <a:pPr>
              <a:defRPr/>
            </a:pPr>
            <a:r>
              <a:rPr lang="en-AU" sz="1600" b="1" dirty="0" smtClean="0"/>
              <a:t>Preference order </a:t>
            </a:r>
            <a:r>
              <a:rPr lang="en-AU" sz="1600" dirty="0" smtClean="0"/>
              <a:t>– always list them in the order you want to get into the course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AU" sz="1600" b="1" dirty="0" smtClean="0"/>
              <a:t>To add course preferences</a:t>
            </a:r>
            <a:r>
              <a:rPr lang="en-AU" sz="1600" dirty="0" smtClean="0"/>
              <a:t>: Select institution and course or type in the course code. 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AU" sz="1600" b="1" dirty="0" smtClean="0"/>
              <a:t>To move a course </a:t>
            </a:r>
            <a:r>
              <a:rPr lang="en-AU" sz="1600" dirty="0" smtClean="0"/>
              <a:t>on the preference list use the up/down buttons.  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AU" sz="1600" b="1" dirty="0" smtClean="0"/>
              <a:t>To delete a course </a:t>
            </a:r>
            <a:r>
              <a:rPr lang="en-AU" sz="1600" dirty="0" smtClean="0"/>
              <a:t>use the </a:t>
            </a:r>
            <a:r>
              <a:rPr lang="en-AU" sz="1600" b="1" dirty="0" smtClean="0"/>
              <a:t>x</a:t>
            </a:r>
            <a:r>
              <a:rPr lang="en-AU" sz="1600" dirty="0" smtClean="0"/>
              <a:t> button.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354412"/>
            <a:ext cx="4502150" cy="467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90308" y="4838215"/>
            <a:ext cx="3703899" cy="1140321"/>
          </a:xfrm>
          <a:prstGeom prst="roundRect">
            <a:avLst/>
          </a:prstGeom>
          <a:solidFill>
            <a:srgbClr val="99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If courses with early closing dates are removed after the deadline, they cannot be re-added.</a:t>
            </a:r>
          </a:p>
        </p:txBody>
      </p:sp>
    </p:spTree>
    <p:extLst>
      <p:ext uri="{BB962C8B-B14F-4D97-AF65-F5344CB8AC3E}">
        <p14:creationId xmlns:p14="http://schemas.microsoft.com/office/powerpoint/2010/main" val="32204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37412"/>
              </p:ext>
            </p:extLst>
          </p:nvPr>
        </p:nvGraphicFramePr>
        <p:xfrm>
          <a:off x="625366" y="3934805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5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Entry Access Scheme (SEAS)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Allows selection officers to grant special consideration to applicants for course entry whose education has been impacted by disadvantage </a:t>
            </a:r>
          </a:p>
          <a:p>
            <a:pPr>
              <a:buFont typeface="Wingdings 3" pitchFamily="18" charset="2"/>
              <a:buNone/>
            </a:pPr>
            <a:endParaRPr lang="en-AU" sz="2000" dirty="0"/>
          </a:p>
          <a:p>
            <a:r>
              <a:rPr lang="en-AU" sz="2000" dirty="0"/>
              <a:t>It is not a </a:t>
            </a:r>
            <a:r>
              <a:rPr lang="en-AU" sz="2000" i="1" dirty="0"/>
              <a:t>get out of jail free card </a:t>
            </a:r>
            <a:r>
              <a:rPr lang="en-AU" sz="2000" dirty="0"/>
              <a:t>or a guarantee to getting into a course </a:t>
            </a:r>
          </a:p>
          <a:p>
            <a:endParaRPr lang="en-AU" sz="2000" dirty="0"/>
          </a:p>
          <a:p>
            <a:endParaRPr lang="en-AU" sz="2000" dirty="0" smtClean="0"/>
          </a:p>
          <a:p>
            <a:endParaRPr lang="en-AU" sz="1950" dirty="0" smtClean="0"/>
          </a:p>
        </p:txBody>
      </p:sp>
    </p:spTree>
    <p:extLst>
      <p:ext uri="{BB962C8B-B14F-4D97-AF65-F5344CB8AC3E}">
        <p14:creationId xmlns:p14="http://schemas.microsoft.com/office/powerpoint/2010/main" val="37214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SEAS do?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257"/>
            <a:ext cx="8229600" cy="4376057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 smtClean="0"/>
              <a:t>SEAS allows selection officers at institutions to grant special consideration for course entry to applicants.</a:t>
            </a:r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r>
              <a:rPr lang="en-AU" sz="2000" dirty="0" smtClean="0"/>
              <a:t>SEAS does </a:t>
            </a:r>
            <a:r>
              <a:rPr lang="en-AU" sz="2000" u="sng" dirty="0" smtClean="0"/>
              <a:t>not</a:t>
            </a:r>
            <a:r>
              <a:rPr lang="en-AU" sz="2000" dirty="0" smtClean="0"/>
              <a:t> exempt applicants from meeting course requirements.</a:t>
            </a:r>
          </a:p>
          <a:p>
            <a:pPr lvl="1"/>
            <a:r>
              <a:rPr lang="en-AU" sz="1850" dirty="0" smtClean="0"/>
              <a:t>Applicants must meet course prerequisites, attend all interviews, sit any required tests, and submit all required folios and forms.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195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362483"/>
              </p:ext>
            </p:extLst>
          </p:nvPr>
        </p:nvGraphicFramePr>
        <p:xfrm>
          <a:off x="769508" y="2420549"/>
          <a:ext cx="2384966" cy="2663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3705"/>
                <a:gridCol w="1280877"/>
                <a:gridCol w="560384"/>
              </a:tblGrid>
              <a:tr h="0">
                <a:tc>
                  <a:txBody>
                    <a:bodyPr/>
                    <a:lstStyle/>
                    <a:p>
                      <a:endParaRPr lang="en-AU" sz="900" dirty="0"/>
                    </a:p>
                  </a:txBody>
                  <a:tcPr marL="58040" marR="58040" marT="29020" marB="29020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dirty="0" smtClean="0"/>
                        <a:t>ATAR</a:t>
                      </a:r>
                      <a:endParaRPr lang="en-AU" sz="900" dirty="0"/>
                    </a:p>
                  </a:txBody>
                  <a:tcPr marL="58040" marR="58040" marT="29020" marB="29020" anchor="ctr">
                    <a:solidFill>
                      <a:srgbClr val="446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dirty="0" smtClean="0"/>
                        <a:t>Offered a place?</a:t>
                      </a:r>
                      <a:endParaRPr lang="en-AU" sz="900" dirty="0"/>
                    </a:p>
                  </a:txBody>
                  <a:tcPr marL="58040" marR="58040" marT="29020" marB="29020" anchor="ctr">
                    <a:solidFill>
                      <a:srgbClr val="44687D"/>
                    </a:solidFill>
                  </a:tcPr>
                </a:tc>
              </a:tr>
              <a:tr h="279340"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Harry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b="1" dirty="0" smtClean="0"/>
                        <a:t>95.00</a:t>
                      </a:r>
                      <a:endParaRPr lang="en-AU" sz="900" b="1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Yes</a:t>
                      </a:r>
                      <a:endParaRPr lang="en-AU" sz="900" dirty="0"/>
                    </a:p>
                  </a:txBody>
                  <a:tcPr marL="58040" marR="58040" marT="29020" marB="29020">
                    <a:solidFill>
                      <a:srgbClr val="92D050"/>
                    </a:solidFill>
                  </a:tcPr>
                </a:tc>
              </a:tr>
              <a:tr h="466943"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Zayn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90.00 </a:t>
                      </a:r>
                    </a:p>
                    <a:p>
                      <a:r>
                        <a:rPr lang="en-AU" sz="900" dirty="0" smtClean="0"/>
                        <a:t>+</a:t>
                      </a:r>
                      <a:r>
                        <a:rPr lang="en-AU" sz="900" baseline="0" dirty="0" smtClean="0"/>
                        <a:t> subject bonus</a:t>
                      </a:r>
                    </a:p>
                    <a:p>
                      <a:r>
                        <a:rPr lang="en-AU" sz="900" baseline="0" dirty="0" smtClean="0"/>
                        <a:t>= </a:t>
                      </a:r>
                      <a:r>
                        <a:rPr lang="en-AU" sz="900" b="1" baseline="0" dirty="0" smtClean="0"/>
                        <a:t>95.00</a:t>
                      </a:r>
                      <a:r>
                        <a:rPr lang="en-AU" sz="900" baseline="0" dirty="0" smtClean="0"/>
                        <a:t> rank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Yes</a:t>
                      </a:r>
                      <a:endParaRPr lang="en-AU" sz="900" dirty="0"/>
                    </a:p>
                  </a:txBody>
                  <a:tcPr marL="58040" marR="58040" marT="29020" marB="29020">
                    <a:solidFill>
                      <a:srgbClr val="92D050"/>
                    </a:solidFill>
                  </a:tcPr>
                </a:tc>
              </a:tr>
              <a:tr h="279340"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Niall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b="1" dirty="0" smtClean="0"/>
                        <a:t>85.00</a:t>
                      </a:r>
                      <a:endParaRPr lang="en-AU" sz="900" b="1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Yes</a:t>
                      </a:r>
                      <a:endParaRPr lang="en-AU" sz="900" dirty="0"/>
                    </a:p>
                  </a:txBody>
                  <a:tcPr marL="58040" marR="58040" marT="29020" marB="29020">
                    <a:solidFill>
                      <a:srgbClr val="92D050"/>
                    </a:solidFill>
                  </a:tcPr>
                </a:tc>
              </a:tr>
              <a:tr h="279340"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Liam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b="1" dirty="0" smtClean="0"/>
                        <a:t>80.00</a:t>
                      </a:r>
                      <a:endParaRPr lang="en-AU" sz="900" b="1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No</a:t>
                      </a:r>
                      <a:endParaRPr lang="en-AU" sz="900" dirty="0"/>
                    </a:p>
                  </a:txBody>
                  <a:tcPr marL="58040" marR="58040" marT="29020" marB="290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3244"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Louis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75.00 </a:t>
                      </a:r>
                    </a:p>
                    <a:p>
                      <a:r>
                        <a:rPr lang="en-AU" sz="900" dirty="0" smtClean="0"/>
                        <a:t>+ </a:t>
                      </a:r>
                      <a:r>
                        <a:rPr lang="en-AU" sz="900" baseline="0" dirty="0" smtClean="0"/>
                        <a:t>SEAS </a:t>
                      </a:r>
                    </a:p>
                    <a:p>
                      <a:r>
                        <a:rPr lang="en-AU" sz="900" baseline="0" dirty="0" smtClean="0"/>
                        <a:t>+ subject bonus</a:t>
                      </a:r>
                    </a:p>
                    <a:p>
                      <a:r>
                        <a:rPr lang="en-AU" sz="900" baseline="0" dirty="0" smtClean="0"/>
                        <a:t>= </a:t>
                      </a:r>
                      <a:r>
                        <a:rPr lang="en-AU" sz="900" b="1" baseline="0" dirty="0" smtClean="0"/>
                        <a:t>86.00</a:t>
                      </a:r>
                      <a:r>
                        <a:rPr lang="en-AU" sz="900" baseline="0" dirty="0" smtClean="0"/>
                        <a:t> rank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Yes</a:t>
                      </a:r>
                      <a:endParaRPr lang="en-AU" sz="900" dirty="0"/>
                    </a:p>
                  </a:txBody>
                  <a:tcPr marL="58040" marR="58040" marT="29020" marB="29020">
                    <a:solidFill>
                      <a:srgbClr val="92D050"/>
                    </a:solidFill>
                  </a:tcPr>
                </a:tc>
              </a:tr>
              <a:tr h="279340"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Justin</a:t>
                      </a:r>
                      <a:endParaRPr lang="en-AU" sz="900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b="1" dirty="0" smtClean="0"/>
                        <a:t>70.00</a:t>
                      </a:r>
                      <a:endParaRPr lang="en-AU" sz="900" b="1" dirty="0"/>
                    </a:p>
                  </a:txBody>
                  <a:tcPr marL="58040" marR="58040" marT="29020" marB="29020"/>
                </a:tc>
                <a:tc>
                  <a:txBody>
                    <a:bodyPr/>
                    <a:lstStyle/>
                    <a:p>
                      <a:r>
                        <a:rPr lang="en-AU" sz="900" dirty="0" smtClean="0"/>
                        <a:t>No</a:t>
                      </a:r>
                      <a:endParaRPr lang="en-AU" sz="900" dirty="0"/>
                    </a:p>
                  </a:txBody>
                  <a:tcPr marL="58040" marR="58040" marT="29020" marB="290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SEAS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SEAS application becomes available </a:t>
            </a:r>
            <a:r>
              <a:rPr lang="en-AU" sz="2000" u="sng" dirty="0" smtClean="0"/>
              <a:t>after</a:t>
            </a:r>
            <a:r>
              <a:rPr lang="en-AU" sz="2000" dirty="0" smtClean="0"/>
              <a:t> a course application is submitted</a:t>
            </a:r>
          </a:p>
          <a:p>
            <a:r>
              <a:rPr lang="en-AU" sz="2000" dirty="0" smtClean="0"/>
              <a:t>All </a:t>
            </a:r>
            <a:r>
              <a:rPr lang="en-AU" sz="2000" dirty="0"/>
              <a:t>of the categories will be on one page</a:t>
            </a:r>
          </a:p>
          <a:p>
            <a:r>
              <a:rPr lang="en-AU" sz="2000" dirty="0"/>
              <a:t>Apply for as many categories as are applicable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1950" dirty="0" smtClean="0"/>
          </a:p>
        </p:txBody>
      </p:sp>
    </p:spTree>
    <p:extLst>
      <p:ext uri="{BB962C8B-B14F-4D97-AF65-F5344CB8AC3E}">
        <p14:creationId xmlns:p14="http://schemas.microsoft.com/office/powerpoint/2010/main" val="2462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 categories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2000" dirty="0"/>
              <a:t>Category 1: Personal information and </a:t>
            </a:r>
            <a:r>
              <a:rPr lang="en-AU" sz="2000" dirty="0" smtClean="0"/>
              <a:t>location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AU" sz="2000" dirty="0" smtClean="0"/>
              <a:t>Category </a:t>
            </a:r>
            <a:r>
              <a:rPr lang="en-AU" sz="2000" dirty="0"/>
              <a:t>2: Difficult circumstances </a:t>
            </a:r>
            <a:endParaRPr lang="en-AU" sz="20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AU" sz="2000" dirty="0" smtClean="0"/>
              <a:t>Category </a:t>
            </a:r>
            <a:r>
              <a:rPr lang="en-AU" sz="2000" dirty="0"/>
              <a:t>3: Disadvantaged financial background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AU" sz="2000" dirty="0"/>
              <a:t>Category 4: Disability or medical condition</a:t>
            </a:r>
          </a:p>
          <a:p>
            <a:pPr marL="0" indent="0">
              <a:buNone/>
            </a:pPr>
            <a:endParaRPr lang="en-AU" sz="2000" dirty="0"/>
          </a:p>
          <a:p>
            <a:endParaRPr lang="en-AU" sz="2000" dirty="0" smtClean="0"/>
          </a:p>
          <a:p>
            <a:endParaRPr lang="en-AU" sz="1950" dirty="0" smtClean="0"/>
          </a:p>
        </p:txBody>
      </p:sp>
    </p:spTree>
    <p:extLst>
      <p:ext uri="{BB962C8B-B14F-4D97-AF65-F5344CB8AC3E}">
        <p14:creationId xmlns:p14="http://schemas.microsoft.com/office/powerpoint/2010/main" val="33578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Category 1 – Personal Information and 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2"/>
            <a:ext cx="4201886" cy="3809999"/>
          </a:xfrm>
        </p:spPr>
        <p:txBody>
          <a:bodyPr>
            <a:normAutofit/>
          </a:bodyPr>
          <a:lstStyle/>
          <a:p>
            <a:r>
              <a:rPr lang="en-AU" sz="2000" dirty="0"/>
              <a:t>Consideration for circumstances based on information applicants provide when registering and/or applying for courses.</a:t>
            </a:r>
          </a:p>
          <a:p>
            <a:r>
              <a:rPr lang="en-AU" sz="2000" dirty="0"/>
              <a:t>Applying for Category 1 is as simple as ticking a box giving VTAC permission for those circumstances to be considered. </a:t>
            </a:r>
          </a:p>
          <a:p>
            <a:r>
              <a:rPr lang="en-AU" sz="2000" b="1" u="sng" dirty="0"/>
              <a:t>All</a:t>
            </a:r>
            <a:r>
              <a:rPr lang="en-AU" sz="2000" b="1" dirty="0"/>
              <a:t> </a:t>
            </a:r>
            <a:r>
              <a:rPr lang="en-AU" sz="2000" dirty="0"/>
              <a:t>applicants should apply for this category. </a:t>
            </a:r>
          </a:p>
          <a:p>
            <a:pPr marL="0" indent="0">
              <a:buNone/>
            </a:pPr>
            <a:endParaRPr lang="en-AU" sz="2000" dirty="0"/>
          </a:p>
          <a:p>
            <a:endParaRPr lang="en-AU" sz="2000" dirty="0" smtClean="0"/>
          </a:p>
          <a:p>
            <a:endParaRPr lang="en-AU" sz="195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985657" y="1959429"/>
            <a:ext cx="3526972" cy="3820885"/>
          </a:xfrm>
          <a:prstGeom prst="roundRect">
            <a:avLst/>
          </a:prstGeom>
          <a:solidFill>
            <a:srgbClr val="446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AU" sz="1600" dirty="0" smtClean="0"/>
              <a:t>Category 1 includes: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Age</a:t>
            </a:r>
            <a:endParaRPr lang="en-AU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Gender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Living or school </a:t>
            </a:r>
            <a:r>
              <a:rPr lang="en-AU" sz="1600" dirty="0" smtClean="0"/>
              <a:t>location </a:t>
            </a:r>
            <a:endParaRPr lang="en-AU" sz="16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Recognition as an Indigenous Australian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 smtClean="0"/>
              <a:t>Under-represented </a:t>
            </a:r>
            <a:r>
              <a:rPr lang="en-AU" sz="1600" dirty="0"/>
              <a:t>schools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Non-English speaking background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600" dirty="0"/>
              <a:t>First in family </a:t>
            </a:r>
            <a:r>
              <a:rPr lang="en-AU" sz="1600" b="1" dirty="0">
                <a:solidFill>
                  <a:schemeClr val="bg1"/>
                </a:solidFill>
              </a:rPr>
              <a:t>(new)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5122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VTAC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110805"/>
              </p:ext>
            </p:extLst>
          </p:nvPr>
        </p:nvGraphicFramePr>
        <p:xfrm>
          <a:off x="457200" y="1569977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32386"/>
            <a:ext cx="8229600" cy="285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We will also cover:</a:t>
            </a:r>
          </a:p>
          <a:p>
            <a:pPr lvl="1"/>
            <a:r>
              <a:rPr lang="en-US" sz="1650" dirty="0" smtClean="0"/>
              <a:t>The ATAR, scaling and privacy</a:t>
            </a:r>
          </a:p>
          <a:p>
            <a:pPr lvl="1"/>
            <a:r>
              <a:rPr lang="en-US" sz="1650" dirty="0" smtClean="0"/>
              <a:t>VCE Results and ATAR </a:t>
            </a:r>
            <a:r>
              <a:rPr lang="en-US" sz="1650" dirty="0" smtClean="0"/>
              <a:t>Service</a:t>
            </a:r>
            <a:endParaRPr lang="en-US" sz="1650" dirty="0" smtClean="0"/>
          </a:p>
        </p:txBody>
      </p:sp>
    </p:spTree>
    <p:extLst>
      <p:ext uri="{BB962C8B-B14F-4D97-AF65-F5344CB8AC3E}">
        <p14:creationId xmlns:p14="http://schemas.microsoft.com/office/powerpoint/2010/main" val="3105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Category 2 – Difficult Circumstances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D15A3E"/>
              </a:buClr>
            </a:pPr>
            <a:r>
              <a:rPr lang="en-AU" sz="2400" dirty="0">
                <a:solidFill>
                  <a:srgbClr val="2D2E2D"/>
                </a:solidFill>
              </a:rPr>
              <a:t>Education affected by family or life </a:t>
            </a:r>
            <a:r>
              <a:rPr lang="en-AU" sz="2400" dirty="0" smtClean="0">
                <a:solidFill>
                  <a:srgbClr val="2D2E2D"/>
                </a:solidFill>
              </a:rPr>
              <a:t>events</a:t>
            </a:r>
            <a:endParaRPr lang="en-AU" sz="2400" dirty="0">
              <a:solidFill>
                <a:srgbClr val="2D2E2D"/>
              </a:solidFill>
            </a:endParaRPr>
          </a:p>
          <a:p>
            <a:pPr lvl="0">
              <a:buClr>
                <a:srgbClr val="D15A3E"/>
              </a:buClr>
            </a:pPr>
            <a:r>
              <a:rPr lang="en-AU" sz="2400" dirty="0">
                <a:solidFill>
                  <a:srgbClr val="2D2E2D"/>
                </a:solidFill>
              </a:rPr>
              <a:t>Examples include: </a:t>
            </a:r>
          </a:p>
          <a:p>
            <a:pPr lvl="1">
              <a:buClr>
                <a:srgbClr val="D15A3E"/>
              </a:buClr>
            </a:pPr>
            <a:r>
              <a:rPr lang="en-AU" sz="2000" dirty="0">
                <a:solidFill>
                  <a:srgbClr val="2D2E2D"/>
                </a:solidFill>
              </a:rPr>
              <a:t>Disruption to living situation</a:t>
            </a:r>
          </a:p>
          <a:p>
            <a:pPr lvl="1">
              <a:buClr>
                <a:srgbClr val="D15A3E"/>
              </a:buClr>
            </a:pPr>
            <a:r>
              <a:rPr lang="en-AU" sz="2000" dirty="0">
                <a:solidFill>
                  <a:srgbClr val="2D2E2D"/>
                </a:solidFill>
              </a:rPr>
              <a:t>Affected by death of relative/friend</a:t>
            </a:r>
          </a:p>
          <a:p>
            <a:pPr lvl="1">
              <a:buClr>
                <a:srgbClr val="D15A3E"/>
              </a:buClr>
            </a:pPr>
            <a:r>
              <a:rPr lang="en-AU" sz="2000" dirty="0">
                <a:solidFill>
                  <a:srgbClr val="2D2E2D"/>
                </a:solidFill>
              </a:rPr>
              <a:t>Natural disaster</a:t>
            </a:r>
          </a:p>
          <a:p>
            <a:pPr lvl="1">
              <a:buClr>
                <a:srgbClr val="D15A3E"/>
              </a:buClr>
            </a:pPr>
            <a:r>
              <a:rPr lang="en-AU" sz="2000" dirty="0" smtClean="0">
                <a:solidFill>
                  <a:srgbClr val="2D2E2D"/>
                </a:solidFill>
              </a:rPr>
              <a:t>Refugee</a:t>
            </a:r>
            <a:endParaRPr lang="en-AU" sz="2000" dirty="0">
              <a:solidFill>
                <a:srgbClr val="2D2E2D"/>
              </a:solidFill>
            </a:endParaRPr>
          </a:p>
          <a:p>
            <a:pPr lvl="0">
              <a:buClr>
                <a:srgbClr val="D15A3E"/>
              </a:buClr>
            </a:pPr>
            <a:r>
              <a:rPr lang="en-AU" sz="2400" dirty="0">
                <a:solidFill>
                  <a:srgbClr val="2D2E2D"/>
                </a:solidFill>
              </a:rPr>
              <a:t>Must submit impact statement and statement of </a:t>
            </a:r>
            <a:r>
              <a:rPr lang="en-AU" sz="2400" dirty="0" smtClean="0">
                <a:solidFill>
                  <a:srgbClr val="2D2E2D"/>
                </a:solidFill>
              </a:rPr>
              <a:t>support</a:t>
            </a:r>
            <a:endParaRPr lang="en-AU" sz="2400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Category 3 – Disadvantaged financial background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Education impacted by disadvantaged financial background, for example:</a:t>
            </a:r>
          </a:p>
          <a:p>
            <a:pPr lvl="1"/>
            <a:r>
              <a:rPr lang="en-AU" sz="1800" dirty="0"/>
              <a:t>Individual or family poverty</a:t>
            </a:r>
          </a:p>
          <a:p>
            <a:pPr lvl="1"/>
            <a:r>
              <a:rPr lang="en-AU" sz="1800" dirty="0"/>
              <a:t>Excessive financial obligations</a:t>
            </a:r>
          </a:p>
          <a:p>
            <a:pPr lvl="1"/>
            <a:r>
              <a:rPr lang="en-AU" sz="1800" dirty="0"/>
              <a:t>Economic hardship</a:t>
            </a:r>
          </a:p>
          <a:p>
            <a:endParaRPr lang="en-AU" sz="2000" dirty="0"/>
          </a:p>
          <a:p>
            <a:r>
              <a:rPr lang="en-AU" sz="2000" u="sng" dirty="0"/>
              <a:t>Not</a:t>
            </a:r>
            <a:r>
              <a:rPr lang="en-AU" sz="2000" dirty="0"/>
              <a:t> limited to applicants in receipt of Centrelink benefits. </a:t>
            </a:r>
          </a:p>
          <a:p>
            <a:pPr lvl="1"/>
            <a:r>
              <a:rPr lang="en-AU" sz="1800" dirty="0"/>
              <a:t>Applicants who are not in receipt of Centrelink benefits </a:t>
            </a:r>
            <a:r>
              <a:rPr lang="en-AU" sz="1800" b="1" dirty="0"/>
              <a:t>must</a:t>
            </a:r>
            <a:r>
              <a:rPr lang="en-AU" sz="1800" dirty="0"/>
              <a:t> submit an impact statement and a statement of support</a:t>
            </a:r>
          </a:p>
        </p:txBody>
      </p:sp>
    </p:spTree>
    <p:extLst>
      <p:ext uri="{BB962C8B-B14F-4D97-AF65-F5344CB8AC3E}">
        <p14:creationId xmlns:p14="http://schemas.microsoft.com/office/powerpoint/2010/main" val="20836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800" dirty="0"/>
              <a:t>SEAS documentation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Category 3 (disadvantaged financial background)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D15A3E"/>
              </a:buClr>
            </a:pPr>
            <a:r>
              <a:rPr lang="en-AU" sz="2000" dirty="0">
                <a:solidFill>
                  <a:srgbClr val="2D2E2D"/>
                </a:solidFill>
              </a:rPr>
              <a:t>If applicant </a:t>
            </a:r>
            <a:r>
              <a:rPr lang="en-AU" sz="2000" u="sng" dirty="0">
                <a:solidFill>
                  <a:srgbClr val="2D2E2D"/>
                </a:solidFill>
              </a:rPr>
              <a:t>personally</a:t>
            </a:r>
            <a:r>
              <a:rPr lang="en-AU" sz="2000" dirty="0">
                <a:solidFill>
                  <a:srgbClr val="2D2E2D"/>
                </a:solidFill>
              </a:rPr>
              <a:t> receives </a:t>
            </a:r>
            <a:r>
              <a:rPr lang="en-AU" sz="2000" dirty="0" smtClean="0">
                <a:solidFill>
                  <a:srgbClr val="2D2E2D"/>
                </a:solidFill>
              </a:rPr>
              <a:t>a Centrelink </a:t>
            </a:r>
            <a:r>
              <a:rPr lang="en-AU" sz="2000" dirty="0">
                <a:solidFill>
                  <a:srgbClr val="2D2E2D"/>
                </a:solidFill>
              </a:rPr>
              <a:t>benefit:</a:t>
            </a:r>
          </a:p>
          <a:p>
            <a:pPr lvl="1">
              <a:buClr>
                <a:srgbClr val="D15A3E"/>
              </a:buClr>
            </a:pPr>
            <a:r>
              <a:rPr lang="en-AU" sz="1800" dirty="0">
                <a:solidFill>
                  <a:srgbClr val="2D2E2D"/>
                </a:solidFill>
              </a:rPr>
              <a:t>Applicant’s </a:t>
            </a:r>
            <a:r>
              <a:rPr lang="en-AU" sz="1800" dirty="0" smtClean="0">
                <a:solidFill>
                  <a:srgbClr val="2D2E2D"/>
                </a:solidFill>
              </a:rPr>
              <a:t>Centrelink Customer Reference Number (CRN)</a:t>
            </a:r>
            <a:endParaRPr lang="en-AU" sz="1800" dirty="0">
              <a:solidFill>
                <a:srgbClr val="2D2E2D"/>
              </a:solidFill>
            </a:endParaRPr>
          </a:p>
          <a:p>
            <a:pPr lvl="1">
              <a:buClr>
                <a:srgbClr val="D15A3E"/>
              </a:buClr>
            </a:pPr>
            <a:r>
              <a:rPr lang="en-AU" sz="1800" u="sng" dirty="0">
                <a:solidFill>
                  <a:srgbClr val="2D2E2D"/>
                </a:solidFill>
              </a:rPr>
              <a:t>Do not provide parent’s CRN</a:t>
            </a:r>
            <a:r>
              <a:rPr lang="en-AU" sz="1800" dirty="0">
                <a:solidFill>
                  <a:srgbClr val="2D2E2D"/>
                </a:solidFill>
              </a:rPr>
              <a:t> – names will not match, and Centrelink will not release data to VTAC</a:t>
            </a:r>
          </a:p>
          <a:p>
            <a:pPr lvl="1">
              <a:buClr>
                <a:srgbClr val="D15A3E"/>
              </a:buClr>
            </a:pPr>
            <a:endParaRPr lang="en-AU" sz="2000" dirty="0">
              <a:solidFill>
                <a:srgbClr val="2D2E2D"/>
              </a:solidFill>
            </a:endParaRPr>
          </a:p>
          <a:p>
            <a:pPr lvl="0">
              <a:buClr>
                <a:srgbClr val="D15A3E"/>
              </a:buClr>
            </a:pPr>
            <a:r>
              <a:rPr lang="en-AU" sz="2000" dirty="0">
                <a:solidFill>
                  <a:srgbClr val="2D2E2D"/>
                </a:solidFill>
              </a:rPr>
              <a:t>If family members receive </a:t>
            </a:r>
            <a:r>
              <a:rPr lang="en-AU" sz="2000" dirty="0" smtClean="0">
                <a:solidFill>
                  <a:srgbClr val="2D2E2D"/>
                </a:solidFill>
              </a:rPr>
              <a:t>a Centrelink </a:t>
            </a:r>
            <a:r>
              <a:rPr lang="en-AU" sz="2000" dirty="0">
                <a:solidFill>
                  <a:srgbClr val="2D2E2D"/>
                </a:solidFill>
              </a:rPr>
              <a:t>benefit:</a:t>
            </a:r>
          </a:p>
          <a:p>
            <a:pPr lvl="1">
              <a:buClr>
                <a:srgbClr val="D15A3E"/>
              </a:buClr>
            </a:pPr>
            <a:r>
              <a:rPr lang="en-AU" sz="1800" dirty="0" smtClean="0">
                <a:solidFill>
                  <a:srgbClr val="2D2E2D"/>
                </a:solidFill>
              </a:rPr>
              <a:t>Documentary </a:t>
            </a:r>
            <a:r>
              <a:rPr lang="en-AU" sz="1800" dirty="0">
                <a:solidFill>
                  <a:srgbClr val="2D2E2D"/>
                </a:solidFill>
              </a:rPr>
              <a:t>evidence – relationship to applicant indicated</a:t>
            </a:r>
          </a:p>
          <a:p>
            <a:pPr lvl="2">
              <a:buClr>
                <a:srgbClr val="D15A3E"/>
              </a:buClr>
            </a:pPr>
            <a:r>
              <a:rPr lang="en-AU" sz="1600" dirty="0">
                <a:solidFill>
                  <a:srgbClr val="2D2E2D"/>
                </a:solidFill>
              </a:rPr>
              <a:t>Check dates required</a:t>
            </a:r>
          </a:p>
        </p:txBody>
      </p:sp>
    </p:spTree>
    <p:extLst>
      <p:ext uri="{BB962C8B-B14F-4D97-AF65-F5344CB8AC3E}">
        <p14:creationId xmlns:p14="http://schemas.microsoft.com/office/powerpoint/2010/main" val="38513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Category 4 – Disability or medical condition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Educational disadvantage as a result of a disability or medical condition experienced by the applicant</a:t>
            </a:r>
            <a:r>
              <a:rPr lang="en-AU" sz="2000" dirty="0" smtClean="0"/>
              <a:t>.</a:t>
            </a:r>
            <a:endParaRPr lang="en-AU" sz="2000" dirty="0"/>
          </a:p>
          <a:p>
            <a:r>
              <a:rPr lang="en-AU" sz="2000" dirty="0"/>
              <a:t>Must provide </a:t>
            </a:r>
            <a:r>
              <a:rPr lang="en-AU" sz="2000" dirty="0" smtClean="0"/>
              <a:t>an impact statement and a </a:t>
            </a:r>
            <a:r>
              <a:rPr lang="en-AU" sz="2000" dirty="0"/>
              <a:t>statement of support from the treating healthcare professional that details the condition, its duration and impact. </a:t>
            </a:r>
          </a:p>
          <a:p>
            <a:r>
              <a:rPr lang="en-AU" sz="2000" dirty="0"/>
              <a:t>Important to start </a:t>
            </a:r>
            <a:r>
              <a:rPr lang="en-AU" sz="2000" dirty="0" smtClean="0"/>
              <a:t>make appointments early to ensure statements </a:t>
            </a:r>
            <a:r>
              <a:rPr lang="en-AU" sz="2000" dirty="0"/>
              <a:t>of </a:t>
            </a:r>
            <a:r>
              <a:rPr lang="en-AU" sz="2000" dirty="0" smtClean="0"/>
              <a:t>support are ready before the closing date.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281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 impact statements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500" dirty="0">
                <a:solidFill>
                  <a:prstClr val="black"/>
                </a:solidFill>
                <a:latin typeface="+mj-lt"/>
              </a:rPr>
              <a:t>Impact statements should include </a:t>
            </a:r>
            <a:r>
              <a:rPr lang="en-AU" sz="2500" u="sng" dirty="0">
                <a:solidFill>
                  <a:prstClr val="black"/>
                </a:solidFill>
                <a:latin typeface="+mj-lt"/>
              </a:rPr>
              <a:t>how</a:t>
            </a:r>
            <a:r>
              <a:rPr lang="en-AU" sz="2500" dirty="0">
                <a:solidFill>
                  <a:prstClr val="black"/>
                </a:solidFill>
                <a:latin typeface="+mj-lt"/>
              </a:rPr>
              <a:t> circumstances have adversely affected: 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Ability to study and perform assessment tasks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Access to educational resources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Attendance in school/tuition  </a:t>
            </a:r>
          </a:p>
          <a:p>
            <a:pPr marL="365760" lvl="0" indent="-256032" defTabSz="914400">
              <a:lnSpc>
                <a:spcPct val="16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500" dirty="0">
                <a:solidFill>
                  <a:prstClr val="black"/>
                </a:solidFill>
                <a:latin typeface="+mj-lt"/>
              </a:rPr>
              <a:t>Good impact statements are: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Personal and sincere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Succinct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Explain the context, date and impact of the disadvantage on studies</a:t>
            </a:r>
          </a:p>
          <a:p>
            <a:pPr marL="365760" lvl="0" indent="-256032" defTabSz="914400">
              <a:lnSpc>
                <a:spcPct val="11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600" dirty="0">
                <a:solidFill>
                  <a:prstClr val="black"/>
                </a:solidFill>
                <a:latin typeface="+mj-lt"/>
              </a:rPr>
              <a:t>Impact statements are completed online by the applicant.</a:t>
            </a:r>
          </a:p>
          <a:p>
            <a:pPr marL="0" indent="0">
              <a:buNone/>
            </a:pPr>
            <a:endParaRPr lang="en-AU" sz="185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23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SEAS </a:t>
            </a:r>
            <a:r>
              <a:rPr lang="en-AU" dirty="0" smtClean="0"/>
              <a:t>statements of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Applicants should ask those providing a statement of support to: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Clearly outline the situation, or if Category 4 (disability or medical) condition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Include a timeline, such as how long they have known (or been treating) the applicant 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200" dirty="0">
                <a:solidFill>
                  <a:prstClr val="black"/>
                </a:solidFill>
                <a:latin typeface="+mj-lt"/>
              </a:rPr>
              <a:t>Outline how the applicant has been impacted</a:t>
            </a:r>
          </a:p>
          <a:p>
            <a:pPr marL="109728" lvl="0" indent="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None/>
            </a:pPr>
            <a:endParaRPr lang="en-AU" sz="2100" dirty="0">
              <a:solidFill>
                <a:prstClr val="black"/>
              </a:solidFill>
              <a:latin typeface="+mj-lt"/>
            </a:endParaRPr>
          </a:p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100" dirty="0">
                <a:solidFill>
                  <a:prstClr val="black"/>
                </a:solidFill>
                <a:latin typeface="+mj-lt"/>
              </a:rPr>
              <a:t>Encourage students to make medical appointments now. Statements of support can be collected now, and submitted once applications open.</a:t>
            </a:r>
          </a:p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endParaRPr lang="en-AU" sz="2200" dirty="0">
              <a:solidFill>
                <a:prstClr val="black"/>
              </a:solidFill>
              <a:latin typeface="+mj-lt"/>
            </a:endParaRPr>
          </a:p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400" b="1" dirty="0">
                <a:solidFill>
                  <a:prstClr val="black"/>
                </a:solidFill>
                <a:latin typeface="+mj-lt"/>
              </a:rPr>
              <a:t>Evidence</a:t>
            </a:r>
            <a:r>
              <a:rPr lang="en-AU" sz="2400" dirty="0">
                <a:solidFill>
                  <a:prstClr val="black"/>
                </a:solidFill>
                <a:latin typeface="+mj-lt"/>
              </a:rPr>
              <a:t> and </a:t>
            </a:r>
            <a:r>
              <a:rPr lang="en-AU" sz="2400" b="1" dirty="0">
                <a:solidFill>
                  <a:prstClr val="black"/>
                </a:solidFill>
                <a:latin typeface="+mj-lt"/>
              </a:rPr>
              <a:t>impact</a:t>
            </a:r>
            <a:r>
              <a:rPr lang="en-AU" sz="2400" dirty="0">
                <a:solidFill>
                  <a:prstClr val="black"/>
                </a:solidFill>
                <a:latin typeface="+mj-lt"/>
              </a:rPr>
              <a:t> is the key.</a:t>
            </a:r>
          </a:p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endParaRPr lang="en-AU" sz="2400" dirty="0">
              <a:solidFill>
                <a:prstClr val="black"/>
              </a:solidFill>
              <a:latin typeface="+mj-lt"/>
            </a:endParaRPr>
          </a:p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400" dirty="0">
                <a:solidFill>
                  <a:prstClr val="black"/>
                </a:solidFill>
                <a:latin typeface="+mj-lt"/>
              </a:rPr>
              <a:t>Statements of support can be submitted online or in hard copy.</a:t>
            </a:r>
          </a:p>
          <a:p>
            <a:pPr marL="0" indent="0">
              <a:buNone/>
            </a:pPr>
            <a:endParaRPr lang="en-AU" sz="185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4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Poor statements of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1800" dirty="0"/>
              <a:t>“Call me for more details”</a:t>
            </a:r>
          </a:p>
          <a:p>
            <a:r>
              <a:rPr lang="en-AU" sz="1800" dirty="0"/>
              <a:t>“See scholarship statement for more info” (or vice versa)</a:t>
            </a:r>
          </a:p>
          <a:p>
            <a:r>
              <a:rPr lang="en-AU" sz="1800" dirty="0"/>
              <a:t>“Student has told me” </a:t>
            </a:r>
          </a:p>
          <a:p>
            <a:r>
              <a:rPr lang="en-AU" sz="1800" dirty="0"/>
              <a:t>“School is aware of the circumstances”</a:t>
            </a:r>
          </a:p>
          <a:p>
            <a:r>
              <a:rPr lang="en-AU" sz="1800" dirty="0"/>
              <a:t>Vague support, e.g. </a:t>
            </a:r>
          </a:p>
          <a:p>
            <a:pPr lvl="1"/>
            <a:r>
              <a:rPr lang="en-AU" sz="1600" dirty="0"/>
              <a:t>not mentioning the </a:t>
            </a:r>
            <a:r>
              <a:rPr lang="en-AU" sz="1600" dirty="0" smtClean="0"/>
              <a:t>circumstances </a:t>
            </a:r>
            <a:endParaRPr lang="en-AU" sz="1600" dirty="0"/>
          </a:p>
          <a:p>
            <a:pPr lvl="1"/>
            <a:r>
              <a:rPr lang="en-AU" sz="1600" dirty="0"/>
              <a:t>generic statements that </a:t>
            </a:r>
            <a:r>
              <a:rPr lang="en-AU" sz="1600" dirty="0" smtClean="0"/>
              <a:t>don’t differentiate </a:t>
            </a:r>
            <a:r>
              <a:rPr lang="en-AU" sz="1600" dirty="0"/>
              <a:t>between student impact when a group is affected</a:t>
            </a:r>
          </a:p>
          <a:p>
            <a:pPr lvl="1"/>
            <a:r>
              <a:rPr lang="en-AU" sz="1600" dirty="0"/>
              <a:t>orchestrated or professionally moderated statements</a:t>
            </a:r>
          </a:p>
          <a:p>
            <a:pPr lvl="1"/>
            <a:r>
              <a:rPr lang="en-AU" sz="1600" dirty="0"/>
              <a:t>blank statements</a:t>
            </a:r>
          </a:p>
          <a:p>
            <a:pPr lvl="1"/>
            <a:r>
              <a:rPr lang="en-AU" sz="1600" dirty="0"/>
              <a:t>too long-winded, circumstances obscured </a:t>
            </a:r>
          </a:p>
          <a:p>
            <a:pPr marL="0" indent="0">
              <a:buNone/>
            </a:pPr>
            <a:endParaRPr lang="en-AU" sz="1850" dirty="0">
              <a:latin typeface="+mj-lt"/>
            </a:endParaRPr>
          </a:p>
          <a:p>
            <a:endParaRPr lang="en-AU" sz="200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3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provide statements of support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Online statements</a:t>
            </a:r>
          </a:p>
          <a:p>
            <a:pPr lvl="1"/>
            <a:r>
              <a:rPr lang="en-AU" sz="1650" dirty="0" smtClean="0"/>
              <a:t>Can be combined with Scholarships if option selected</a:t>
            </a:r>
          </a:p>
          <a:p>
            <a:r>
              <a:rPr lang="en-AU" sz="1800" dirty="0" smtClean="0"/>
              <a:t>Hard copy by post</a:t>
            </a:r>
          </a:p>
          <a:p>
            <a:r>
              <a:rPr lang="en-AU" sz="1800" dirty="0" smtClean="0"/>
              <a:t>Scanned and uploaded documents</a:t>
            </a:r>
            <a:endParaRPr lang="en-AU" sz="1950" dirty="0">
              <a:latin typeface="+mj-lt"/>
            </a:endParaRPr>
          </a:p>
          <a:p>
            <a:r>
              <a:rPr lang="en-AU" sz="1950" dirty="0" smtClean="0">
                <a:latin typeface="+mj-lt"/>
              </a:rPr>
              <a:t>Hard copy or scanned statements cannot be combined with Scholarships application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4586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Hard copy SEAS documentation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966798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400" dirty="0">
                <a:solidFill>
                  <a:prstClr val="black"/>
                </a:solidFill>
                <a:latin typeface="+mj-lt"/>
              </a:rPr>
              <a:t>Download personalised cover sheet from VTAC user account, and send with documentation by post</a:t>
            </a:r>
          </a:p>
          <a:p>
            <a:pPr marL="365760" lvl="0" indent="-256032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en-AU" sz="2400" dirty="0">
                <a:solidFill>
                  <a:prstClr val="black"/>
                </a:solidFill>
                <a:latin typeface="+mj-lt"/>
              </a:rPr>
              <a:t>Make sure correct cover sheet is used</a:t>
            </a:r>
          </a:p>
          <a:p>
            <a:pPr marL="621792" lvl="1" indent="-228600" defTabSz="914400">
              <a:lnSpc>
                <a:spcPct val="100000"/>
              </a:lnSpc>
              <a:spcBef>
                <a:spcPts val="324"/>
              </a:spcBef>
              <a:buClr>
                <a:srgbClr val="4F81BD"/>
              </a:buClr>
              <a:buSzTx/>
              <a:buFont typeface="Verdana"/>
              <a:buChar char="◦"/>
            </a:pPr>
            <a:r>
              <a:rPr lang="en-AU" sz="2000" dirty="0" smtClean="0">
                <a:solidFill>
                  <a:prstClr val="black"/>
                </a:solidFill>
                <a:latin typeface="+mj-lt"/>
              </a:rPr>
              <a:t>Hard copy SEAS </a:t>
            </a:r>
            <a:r>
              <a:rPr lang="en-AU" sz="2000" dirty="0">
                <a:solidFill>
                  <a:prstClr val="black"/>
                </a:solidFill>
                <a:latin typeface="+mj-lt"/>
              </a:rPr>
              <a:t>documentation cannot be used for Scholarships and vice versa due to privacy regulations</a:t>
            </a:r>
          </a:p>
          <a:p>
            <a:pPr marL="0" indent="0">
              <a:buNone/>
            </a:pPr>
            <a:endParaRPr lang="en-AU" sz="1800" dirty="0">
              <a:latin typeface="+mj-lt"/>
            </a:endParaRPr>
          </a:p>
          <a:p>
            <a:endParaRPr lang="en-AU" sz="1800" dirty="0">
              <a:latin typeface="+mj-lt"/>
            </a:endParaRPr>
          </a:p>
          <a:p>
            <a:endParaRPr lang="en-AU" sz="1800" dirty="0" smtClean="0">
              <a:latin typeface="+mj-lt"/>
            </a:endParaRPr>
          </a:p>
          <a:p>
            <a:endParaRPr lang="en-AU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3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Scholarships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>
                <a:latin typeface="+mj-lt"/>
              </a:rPr>
              <a:t>VTAC collects scholarship applications for many institutions</a:t>
            </a:r>
          </a:p>
          <a:p>
            <a:pPr lvl="1"/>
            <a:r>
              <a:rPr lang="en-AU" sz="1850" dirty="0" smtClean="0">
                <a:latin typeface="+mj-lt"/>
              </a:rPr>
              <a:t>One application, many institutions</a:t>
            </a:r>
          </a:p>
          <a:p>
            <a:r>
              <a:rPr lang="en-AU" sz="2000" dirty="0" smtClean="0">
                <a:latin typeface="+mj-lt"/>
              </a:rPr>
              <a:t>Scholarships are not just for academic performance</a:t>
            </a:r>
          </a:p>
          <a:p>
            <a:r>
              <a:rPr lang="en-AU" sz="2000" dirty="0" smtClean="0">
                <a:latin typeface="+mj-lt"/>
              </a:rPr>
              <a:t>Many equity scholarships have similar documentation requirements to SEAS</a:t>
            </a:r>
          </a:p>
          <a:p>
            <a:pPr lvl="1"/>
            <a:r>
              <a:rPr lang="en-AU" sz="1850" dirty="0" smtClean="0">
                <a:latin typeface="+mj-lt"/>
              </a:rPr>
              <a:t>Statements must be submitted separately for each using the correct coversheet.</a:t>
            </a:r>
            <a:endParaRPr lang="en-AU" sz="1850" dirty="0">
              <a:latin typeface="+mj-lt"/>
            </a:endParaRPr>
          </a:p>
          <a:p>
            <a:r>
              <a:rPr lang="en-AU" sz="2000" dirty="0" smtClean="0">
                <a:latin typeface="+mj-lt"/>
              </a:rPr>
              <a:t>List of scholarships available on the VTAC website</a:t>
            </a:r>
          </a:p>
          <a:p>
            <a:pPr lvl="1"/>
            <a:r>
              <a:rPr lang="en-AU" sz="1850" dirty="0" smtClean="0">
                <a:latin typeface="+mj-lt"/>
              </a:rPr>
              <a:t>Including scholarships which require direct applications to institutions</a:t>
            </a:r>
            <a:endParaRPr lang="en-AU" sz="185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6445"/>
              </p:ext>
            </p:extLst>
          </p:nvPr>
        </p:nvGraphicFramePr>
        <p:xfrm>
          <a:off x="625366" y="3934805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4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941498"/>
              </p:ext>
            </p:extLst>
          </p:nvPr>
        </p:nvGraphicFramePr>
        <p:xfrm>
          <a:off x="625366" y="3934805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3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</a:t>
            </a:r>
            <a:r>
              <a:rPr lang="en-US" dirty="0" smtClean="0"/>
              <a:t>Preference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93491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You can change your course preferences free-of-charge as many times as you like while Change of Preference is open</a:t>
            </a:r>
          </a:p>
          <a:p>
            <a:r>
              <a:rPr lang="en-AU" sz="2000" dirty="0"/>
              <a:t>Change of Preference </a:t>
            </a:r>
          </a:p>
          <a:p>
            <a:pPr lvl="1"/>
            <a:r>
              <a:rPr lang="en-AU" sz="1850" dirty="0"/>
              <a:t>opens at the same time as course applications; </a:t>
            </a:r>
          </a:p>
          <a:p>
            <a:pPr lvl="1"/>
            <a:r>
              <a:rPr lang="en-AU" sz="1850" dirty="0"/>
              <a:t>get your preferences in and correct by 21 December. </a:t>
            </a:r>
          </a:p>
          <a:p>
            <a:pPr lvl="1"/>
            <a:r>
              <a:rPr lang="en-AU" sz="1850" dirty="0"/>
              <a:t>closes a short time before each offer round; and</a:t>
            </a:r>
          </a:p>
          <a:p>
            <a:pPr lvl="1"/>
            <a:r>
              <a:rPr lang="en-AU" sz="1850" dirty="0"/>
              <a:t>reopens at 10am the day after each offer round (until the last round).</a:t>
            </a:r>
          </a:p>
          <a:p>
            <a:r>
              <a:rPr lang="en-AU" sz="2000" dirty="0"/>
              <a:t>Check deadlines and opening times at </a:t>
            </a:r>
            <a:r>
              <a:rPr lang="en-AU" sz="2000" dirty="0">
                <a:hlinkClick r:id="rId8"/>
              </a:rPr>
              <a:t>www.vtac.edu.au</a:t>
            </a:r>
            <a:endParaRPr lang="en-AU" sz="2000" dirty="0"/>
          </a:p>
          <a:p>
            <a:pPr lvl="1"/>
            <a:endParaRPr lang="en-AU" sz="1700" dirty="0"/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6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 it right by 21 December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2"/>
            <a:ext cx="3864429" cy="3809999"/>
          </a:xfrm>
        </p:spPr>
        <p:txBody>
          <a:bodyPr>
            <a:normAutofit lnSpcReduction="10000"/>
          </a:bodyPr>
          <a:lstStyle/>
          <a:p>
            <a:r>
              <a:rPr lang="en-AU" sz="2000" dirty="0" smtClean="0">
                <a:latin typeface="+mj-lt"/>
              </a:rPr>
              <a:t>Institutions will continue to make the vast majority of offers in Round 1</a:t>
            </a:r>
          </a:p>
          <a:p>
            <a:r>
              <a:rPr lang="en-AU" sz="2000" dirty="0" smtClean="0">
                <a:latin typeface="+mj-lt"/>
              </a:rPr>
              <a:t>Courses are not </a:t>
            </a:r>
            <a:r>
              <a:rPr lang="en-AU" sz="2000" u="sng" dirty="0" smtClean="0">
                <a:latin typeface="+mj-lt"/>
              </a:rPr>
              <a:t>required</a:t>
            </a:r>
            <a:r>
              <a:rPr lang="en-AU" sz="2000" dirty="0" smtClean="0">
                <a:latin typeface="+mj-lt"/>
              </a:rPr>
              <a:t> to participate in subsequent rounds</a:t>
            </a:r>
          </a:p>
          <a:p>
            <a:r>
              <a:rPr lang="en-AU" sz="2000" dirty="0" smtClean="0">
                <a:latin typeface="+mj-lt"/>
              </a:rPr>
              <a:t>There is no guarantee of receiving an offer in a later round</a:t>
            </a:r>
          </a:p>
          <a:p>
            <a:r>
              <a:rPr lang="en-AU" sz="2000" dirty="0" smtClean="0">
                <a:latin typeface="+mj-lt"/>
              </a:rPr>
              <a:t>Download VTAC’s poster and newsletter ads to promote this deadline within your school.</a:t>
            </a:r>
            <a:endParaRPr lang="en-AU" sz="2000" dirty="0">
              <a:latin typeface="+mj-lt"/>
            </a:endParaRPr>
          </a:p>
          <a:p>
            <a:pPr marL="0" indent="0">
              <a:buNone/>
            </a:pPr>
            <a:endParaRPr lang="en-AU" sz="20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229" y="1003249"/>
            <a:ext cx="3374571" cy="4768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0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424805"/>
              </p:ext>
            </p:extLst>
          </p:nvPr>
        </p:nvGraphicFramePr>
        <p:xfrm>
          <a:off x="625366" y="3934805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76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Responding to an offer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3672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>
                <a:latin typeface="+mj-lt"/>
              </a:rPr>
              <a:t>To </a:t>
            </a:r>
            <a:r>
              <a:rPr lang="en-AU" sz="2000" b="1" dirty="0" smtClean="0">
                <a:latin typeface="+mj-lt"/>
              </a:rPr>
              <a:t>accept</a:t>
            </a:r>
            <a:r>
              <a:rPr lang="en-AU" sz="2000" dirty="0" smtClean="0">
                <a:latin typeface="+mj-lt"/>
              </a:rPr>
              <a:t> an offer, follow the instructions in the offer advice to enrol at the institution. </a:t>
            </a:r>
          </a:p>
          <a:p>
            <a:pPr lvl="1"/>
            <a:r>
              <a:rPr lang="en-AU" sz="1850" dirty="0" smtClean="0">
                <a:latin typeface="+mj-lt"/>
              </a:rPr>
              <a:t>No separate acceptance notification to VTAC is needed.</a:t>
            </a:r>
          </a:p>
          <a:p>
            <a:r>
              <a:rPr lang="en-AU" sz="2000" dirty="0" smtClean="0">
                <a:latin typeface="+mj-lt"/>
              </a:rPr>
              <a:t>To </a:t>
            </a:r>
            <a:r>
              <a:rPr lang="en-AU" sz="2000" b="1" dirty="0" smtClean="0">
                <a:latin typeface="+mj-lt"/>
              </a:rPr>
              <a:t>defer</a:t>
            </a:r>
            <a:r>
              <a:rPr lang="en-AU" sz="2000" dirty="0" smtClean="0">
                <a:latin typeface="+mj-lt"/>
              </a:rPr>
              <a:t> an offer, contact the institution. </a:t>
            </a:r>
          </a:p>
          <a:p>
            <a:pPr lvl="1"/>
            <a:r>
              <a:rPr lang="en-AU" sz="1850" dirty="0" smtClean="0">
                <a:latin typeface="+mj-lt"/>
              </a:rPr>
              <a:t>Not all courses allow deferment.</a:t>
            </a:r>
          </a:p>
          <a:p>
            <a:r>
              <a:rPr lang="en-AU" sz="2000" dirty="0" smtClean="0">
                <a:latin typeface="+mj-lt"/>
              </a:rPr>
              <a:t>To </a:t>
            </a:r>
            <a:r>
              <a:rPr lang="en-AU" sz="2000" b="1" dirty="0" smtClean="0">
                <a:latin typeface="+mj-lt"/>
              </a:rPr>
              <a:t>reject</a:t>
            </a:r>
            <a:r>
              <a:rPr lang="en-AU" sz="2000" dirty="0" smtClean="0">
                <a:latin typeface="+mj-lt"/>
              </a:rPr>
              <a:t> an offer, take no action. </a:t>
            </a:r>
          </a:p>
          <a:p>
            <a:pPr lvl="1"/>
            <a:r>
              <a:rPr lang="en-AU" sz="1850" dirty="0" smtClean="0">
                <a:latin typeface="+mj-lt"/>
              </a:rPr>
              <a:t>The offer will automatically lapse if the applicant has not enrolled by the deadline.</a:t>
            </a:r>
          </a:p>
          <a:p>
            <a:endParaRPr lang="en-AU" sz="185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99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Always accept an offer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3672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>
                <a:latin typeface="+mj-lt"/>
              </a:rPr>
              <a:t>Even if a student is hoping for a higher preference offer in a later round, they should still accept any offer they have received</a:t>
            </a:r>
          </a:p>
          <a:p>
            <a:r>
              <a:rPr lang="en-AU" sz="2000" dirty="0" smtClean="0">
                <a:latin typeface="+mj-lt"/>
              </a:rPr>
              <a:t>There is no guarantee of receiving another offer in a later round</a:t>
            </a:r>
          </a:p>
          <a:p>
            <a:r>
              <a:rPr lang="en-AU" sz="2000" dirty="0" smtClean="0">
                <a:latin typeface="+mj-lt"/>
              </a:rPr>
              <a:t>If they do receive another offer in a later round, they can withdraw from the earlier offer at that point</a:t>
            </a:r>
            <a:endParaRPr lang="en-AU" sz="1850" dirty="0" smtClean="0">
              <a:latin typeface="+mj-lt"/>
            </a:endParaRPr>
          </a:p>
          <a:p>
            <a:endParaRPr lang="en-AU" sz="185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9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Didn’t get an offer, or the offer you wanted?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3672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>
                <a:latin typeface="+mj-lt"/>
              </a:rPr>
              <a:t>Applicants are automatically considered for any higher preferences in future offer rounds</a:t>
            </a:r>
          </a:p>
          <a:p>
            <a:r>
              <a:rPr lang="en-AU" sz="2000" dirty="0" smtClean="0">
                <a:latin typeface="+mj-lt"/>
              </a:rPr>
              <a:t>When </a:t>
            </a:r>
            <a:r>
              <a:rPr lang="en-AU" sz="2000" b="1" dirty="0" smtClean="0">
                <a:latin typeface="+mj-lt"/>
              </a:rPr>
              <a:t>Change of Preference</a:t>
            </a:r>
            <a:r>
              <a:rPr lang="en-AU" sz="2000" dirty="0" smtClean="0">
                <a:latin typeface="+mj-lt"/>
              </a:rPr>
              <a:t> reopens, consider adding more backup course options</a:t>
            </a:r>
          </a:p>
          <a:p>
            <a:pPr lvl="1"/>
            <a:r>
              <a:rPr lang="en-AU" sz="1700" dirty="0" smtClean="0">
                <a:latin typeface="+mj-lt"/>
              </a:rPr>
              <a:t>Preferences can now be changed between all five rounds</a:t>
            </a:r>
          </a:p>
          <a:p>
            <a:pPr lvl="1"/>
            <a:r>
              <a:rPr lang="en-AU" sz="1700" dirty="0" smtClean="0">
                <a:latin typeface="+mj-lt"/>
              </a:rPr>
              <a:t>Make use of all 12 preferences – very popular courses may have filled all their places in Round 1</a:t>
            </a:r>
          </a:p>
          <a:p>
            <a:endParaRPr lang="en-AU" sz="1850" dirty="0" smtClean="0">
              <a:latin typeface="+mj-lt"/>
            </a:endParaRPr>
          </a:p>
          <a:p>
            <a:endParaRPr lang="en-AU" sz="185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91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Changing preferences after a round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3672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000" dirty="0" smtClean="0">
                <a:latin typeface="+mj-lt"/>
              </a:rPr>
              <a:t>Once you have received an offer for a course, you cannot remove that course from your preferences list – you can only move it up or down</a:t>
            </a:r>
          </a:p>
          <a:p>
            <a:pPr marL="0" indent="0">
              <a:buNone/>
            </a:pPr>
            <a:r>
              <a:rPr lang="en-AU" sz="2000" b="1" dirty="0" smtClean="0">
                <a:latin typeface="+mj-lt"/>
              </a:rPr>
              <a:t>If you want to be considered for higher preference courses:</a:t>
            </a:r>
            <a:endParaRPr lang="en-AU" sz="2000" dirty="0" smtClean="0">
              <a:latin typeface="+mj-lt"/>
            </a:endParaRPr>
          </a:p>
          <a:p>
            <a:pPr lvl="1"/>
            <a:r>
              <a:rPr lang="en-AU" sz="1850" dirty="0" smtClean="0">
                <a:latin typeface="+mj-lt"/>
              </a:rPr>
              <a:t>There is no need to change your preferences. You will be considered for any higher preference courses automatically.</a:t>
            </a:r>
          </a:p>
          <a:p>
            <a:pPr marL="0" indent="0">
              <a:buNone/>
            </a:pPr>
            <a:r>
              <a:rPr lang="en-AU" sz="2000" b="1" dirty="0" smtClean="0">
                <a:latin typeface="+mj-lt"/>
              </a:rPr>
              <a:t>If you want to be considered for all of your other preferences:</a:t>
            </a:r>
            <a:endParaRPr lang="en-AU" sz="2000" dirty="0">
              <a:latin typeface="+mj-lt"/>
            </a:endParaRPr>
          </a:p>
          <a:p>
            <a:pPr lvl="1"/>
            <a:r>
              <a:rPr lang="en-AU" sz="1850" dirty="0" smtClean="0">
                <a:latin typeface="+mj-lt"/>
              </a:rPr>
              <a:t>Move the offered course to the bottom of your preferences list.</a:t>
            </a:r>
          </a:p>
          <a:p>
            <a:pPr marL="0" indent="0">
              <a:buNone/>
            </a:pPr>
            <a:r>
              <a:rPr lang="en-AU" sz="2000" b="1" dirty="0" smtClean="0">
                <a:latin typeface="+mj-lt"/>
              </a:rPr>
              <a:t>If you don’t want to be considered for any other offers:</a:t>
            </a:r>
          </a:p>
          <a:p>
            <a:pPr lvl="1"/>
            <a:r>
              <a:rPr lang="en-AU" sz="1850" dirty="0" smtClean="0">
                <a:latin typeface="+mj-lt"/>
              </a:rPr>
              <a:t>Move the offered course to the top of your list.</a:t>
            </a:r>
          </a:p>
          <a:p>
            <a:pPr marL="0" indent="0">
              <a:buNone/>
            </a:pPr>
            <a:r>
              <a:rPr lang="en-AU" sz="2000" b="1" dirty="0" smtClean="0">
                <a:latin typeface="+mj-lt"/>
              </a:rPr>
              <a:t>If you want to be considered for new courses</a:t>
            </a:r>
            <a:r>
              <a:rPr lang="en-AU" sz="2000" dirty="0">
                <a:latin typeface="+mj-lt"/>
              </a:rPr>
              <a:t>:</a:t>
            </a:r>
            <a:r>
              <a:rPr lang="en-AU" sz="2000" dirty="0" smtClean="0">
                <a:latin typeface="+mj-lt"/>
              </a:rPr>
              <a:t> </a:t>
            </a:r>
          </a:p>
          <a:p>
            <a:pPr lvl="1"/>
            <a:r>
              <a:rPr lang="en-AU" sz="1850" dirty="0" smtClean="0">
                <a:latin typeface="+mj-lt"/>
              </a:rPr>
              <a:t>Add them to your preferences. Just make sure that they are above the course you have already been offered, otherwise you won’t be considered for an offer.</a:t>
            </a:r>
          </a:p>
          <a:p>
            <a:endParaRPr lang="en-AU" sz="1700" dirty="0" smtClean="0">
              <a:latin typeface="+mj-lt"/>
            </a:endParaRPr>
          </a:p>
          <a:p>
            <a:endParaRPr lang="en-AU" sz="1850" dirty="0" smtClean="0">
              <a:latin typeface="+mj-lt"/>
            </a:endParaRPr>
          </a:p>
          <a:p>
            <a:endParaRPr lang="en-AU" sz="185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4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Supplementary offers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73672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2000" dirty="0" smtClean="0">
              <a:latin typeface="+mj-lt"/>
            </a:endParaRPr>
          </a:p>
          <a:p>
            <a:endParaRPr lang="en-AU" sz="1950" dirty="0" smtClean="0">
              <a:latin typeface="+mj-lt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14338" y="1833563"/>
            <a:ext cx="8085137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400" dirty="0" smtClean="0"/>
              <a:t>For applicants who have given permission and not yet received an offer</a:t>
            </a:r>
          </a:p>
          <a:p>
            <a:r>
              <a:rPr lang="en-AU" altLang="en-US" sz="2400" dirty="0" smtClean="0"/>
              <a:t>Institutions will contact them directly to suggest courses which still have vacancies</a:t>
            </a:r>
          </a:p>
          <a:p>
            <a:r>
              <a:rPr lang="en-AU" altLang="en-US" sz="2400" dirty="0" smtClean="0"/>
              <a:t>Supplementary offers will commence after Round 2, and be formalised in the next offer round</a:t>
            </a:r>
          </a:p>
          <a:p>
            <a:r>
              <a:rPr lang="en-AU" altLang="en-US" sz="2400" dirty="0" smtClean="0"/>
              <a:t>Opt-in by the deadline, opt-out at anytime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777" t="47015" r="-777" b="30221"/>
          <a:stretch/>
        </p:blipFill>
        <p:spPr>
          <a:xfrm>
            <a:off x="441551" y="4813754"/>
            <a:ext cx="8008937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9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Scaling and the ATAR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6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courses – the VTAC eGuide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073" y="1834284"/>
            <a:ext cx="5010727" cy="41038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VTAC eGuide 2016</a:t>
            </a:r>
          </a:p>
          <a:p>
            <a:pPr marL="0" indent="0">
              <a:buNone/>
            </a:pPr>
            <a:r>
              <a:rPr lang="en-US" dirty="0" smtClean="0"/>
              <a:t>$4.99 RRP</a:t>
            </a:r>
          </a:p>
          <a:p>
            <a:pPr lvl="1"/>
            <a:r>
              <a:rPr lang="en-US" sz="2000" dirty="0" smtClean="0"/>
              <a:t>Available from Google Play Books </a:t>
            </a:r>
            <a:r>
              <a:rPr lang="en-US" sz="2000" dirty="0"/>
              <a:t>and Apple iBooks </a:t>
            </a:r>
            <a:endParaRPr lang="en-US" sz="2000" dirty="0" smtClean="0"/>
          </a:p>
          <a:p>
            <a:pPr lvl="1"/>
            <a:r>
              <a:rPr lang="en-US" sz="2000" dirty="0" smtClean="0"/>
              <a:t>VTAC recommends Google Play – </a:t>
            </a:r>
            <a:r>
              <a:rPr lang="en-US" sz="2000" u="sng" dirty="0" smtClean="0"/>
              <a:t>less download time. </a:t>
            </a:r>
          </a:p>
          <a:p>
            <a:pPr lvl="1"/>
            <a:r>
              <a:rPr lang="en-US" sz="2000" dirty="0" smtClean="0"/>
              <a:t>Full entries for all courses, including selection criteria</a:t>
            </a:r>
          </a:p>
          <a:p>
            <a:pPr lvl="1"/>
            <a:r>
              <a:rPr lang="en-US" sz="2000" dirty="0" smtClean="0"/>
              <a:t>Searchable, with hyperlinks</a:t>
            </a:r>
          </a:p>
          <a:p>
            <a:pPr lvl="1"/>
            <a:r>
              <a:rPr lang="en-US" sz="2000" dirty="0" smtClean="0"/>
              <a:t>Can be read on- or off-line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115526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4284"/>
            <a:ext cx="2973161" cy="40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396"/>
            <a:ext cx="8229600" cy="1142385"/>
          </a:xfrm>
        </p:spPr>
        <p:txBody>
          <a:bodyPr>
            <a:normAutofit/>
          </a:bodyPr>
          <a:lstStyle/>
          <a:p>
            <a:r>
              <a:rPr lang="en-AU" sz="6000" dirty="0" smtClean="0">
                <a:solidFill>
                  <a:srgbClr val="44687D"/>
                </a:solidFill>
              </a:rPr>
              <a:t>Scaling</a:t>
            </a:r>
            <a:endParaRPr lang="en-AU" sz="6000" dirty="0">
              <a:solidFill>
                <a:srgbClr val="4468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The strength of competition is different in different studies because the students who take them are different</a:t>
            </a:r>
          </a:p>
          <a:p>
            <a:r>
              <a:rPr lang="en-AU" sz="2000" dirty="0" smtClean="0"/>
              <a:t>The VCAA produces study scores where 30 is the mean for that subject</a:t>
            </a:r>
          </a:p>
          <a:p>
            <a:r>
              <a:rPr lang="en-AU" sz="2000" dirty="0" smtClean="0"/>
              <a:t>VTAC scales these study scores so that a 30 in one subject means the same thing as a 30 in another subject</a:t>
            </a:r>
          </a:p>
          <a:p>
            <a:r>
              <a:rPr lang="en-AU" sz="2000" dirty="0"/>
              <a:t>Strength of competition is measured by how well the students performed in their other studies. </a:t>
            </a:r>
          </a:p>
          <a:p>
            <a:pPr lvl="1"/>
            <a:r>
              <a:rPr lang="en-AU" sz="1850" dirty="0"/>
              <a:t>Competition is high—study scores are scaled up. </a:t>
            </a:r>
          </a:p>
          <a:p>
            <a:pPr lvl="1"/>
            <a:r>
              <a:rPr lang="en-AU" sz="1850" dirty="0"/>
              <a:t>Competition is low—study scores are scaled down. 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592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366" y="268722"/>
            <a:ext cx="8229600" cy="1142385"/>
          </a:xfrm>
        </p:spPr>
        <p:txBody>
          <a:bodyPr/>
          <a:lstStyle/>
          <a:p>
            <a:r>
              <a:rPr lang="en-AU" sz="2800" dirty="0" smtClean="0"/>
              <a:t>How scaling works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92480" y="4911633"/>
            <a:ext cx="108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bg1"/>
                </a:solidFill>
              </a:rPr>
              <a:t>ATAR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Australian Tertiary Admission Rank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/>
              <a:t>The ATAR is a number from 0.05 to 99.95 which reflects a Year 12 student’s rank in overall VCE performance among their age group.</a:t>
            </a:r>
          </a:p>
          <a:p>
            <a:r>
              <a:rPr lang="en-AU" sz="2000" dirty="0" smtClean="0"/>
              <a:t>The ATAR allows institutions to compare students even though they have taken different combinations of VCE subjects.</a:t>
            </a:r>
          </a:p>
          <a:p>
            <a:r>
              <a:rPr lang="en-AU" sz="2000" dirty="0" smtClean="0"/>
              <a:t>The ATAR is calculated by each state’s TAC, and is equivalent between states (except Queensland).</a:t>
            </a:r>
          </a:p>
          <a:p>
            <a:pPr lvl="1"/>
            <a:r>
              <a:rPr lang="en-AU" sz="1850" dirty="0" smtClean="0"/>
              <a:t>For example, an ATAR of 75.00 in Victoria is the same as an ATAR of 75.00 in NSW for tertiary admission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227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the ATAR is calculated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938591"/>
              </p:ext>
            </p:extLst>
          </p:nvPr>
        </p:nvGraphicFramePr>
        <p:xfrm>
          <a:off x="457200" y="1861457"/>
          <a:ext cx="2928257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/>
          <p:cNvSpPr/>
          <p:nvPr/>
        </p:nvSpPr>
        <p:spPr>
          <a:xfrm>
            <a:off x="3429000" y="1796143"/>
            <a:ext cx="870857" cy="2601686"/>
          </a:xfrm>
          <a:prstGeom prst="rightBrace">
            <a:avLst>
              <a:gd name="adj1" fmla="val 38333"/>
              <a:gd name="adj2" fmla="val 49164"/>
            </a:avLst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0485" y="2794907"/>
            <a:ext cx="4386943" cy="604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 smtClean="0"/>
              <a:t>The “Primary 4” subjects (required to receive an ATAR)</a:t>
            </a:r>
            <a:endParaRPr lang="en-AU" sz="1800" dirty="0"/>
          </a:p>
        </p:txBody>
      </p:sp>
      <p:sp>
        <p:nvSpPr>
          <p:cNvPr id="7" name="Right Brace 6"/>
          <p:cNvSpPr/>
          <p:nvPr/>
        </p:nvSpPr>
        <p:spPr>
          <a:xfrm>
            <a:off x="3450771" y="4547733"/>
            <a:ext cx="870857" cy="903515"/>
          </a:xfrm>
          <a:prstGeom prst="rightBrace">
            <a:avLst>
              <a:gd name="adj1" fmla="val 38333"/>
              <a:gd name="adj2" fmla="val 49164"/>
            </a:avLst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30485" y="4814434"/>
            <a:ext cx="4386943" cy="370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 smtClean="0"/>
              <a:t>Increments (only if available)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035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the ATAR is calculated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 smtClean="0"/>
              <a:t>The VTAC Scaled Study Scores of the Primary 4 subjects and any available increments are added together to produce an aggregate score</a:t>
            </a:r>
          </a:p>
          <a:p>
            <a:r>
              <a:rPr lang="en-AU" sz="1800" dirty="0" smtClean="0"/>
              <a:t>The aggregate score is then converted to an ATAR – the rank which shows how well a student has performed compared to other students</a:t>
            </a:r>
          </a:p>
          <a:p>
            <a:pPr lvl="1"/>
            <a:r>
              <a:rPr lang="en-AU" sz="1600" dirty="0" smtClean="0"/>
              <a:t>For example, an ATAR of 60.00 means that a student has outperformed 60% of Year 12 age students</a:t>
            </a:r>
          </a:p>
          <a:p>
            <a:endParaRPr lang="en-AU" sz="1750" dirty="0"/>
          </a:p>
        </p:txBody>
      </p:sp>
    </p:spTree>
    <p:extLst>
      <p:ext uri="{BB962C8B-B14F-4D97-AF65-F5344CB8AC3E}">
        <p14:creationId xmlns:p14="http://schemas.microsoft.com/office/powerpoint/2010/main" val="21407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VCE Results and ATAR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68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Separate IDs and PINs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323273"/>
              </p:ext>
            </p:extLst>
          </p:nvPr>
        </p:nvGraphicFramePr>
        <p:xfrm>
          <a:off x="457200" y="1981199"/>
          <a:ext cx="3635829" cy="406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877172"/>
              </p:ext>
            </p:extLst>
          </p:nvPr>
        </p:nvGraphicFramePr>
        <p:xfrm>
          <a:off x="5050971" y="1970313"/>
          <a:ext cx="3635829" cy="4060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561114" y="2035628"/>
            <a:ext cx="0" cy="4093028"/>
          </a:xfrm>
          <a:prstGeom prst="line">
            <a:avLst/>
          </a:prstGeom>
          <a:ln w="57150">
            <a:solidFill>
              <a:srgbClr val="99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1"/>
            <a:ext cx="2743200" cy="3563494"/>
          </a:xfrm>
        </p:spPr>
        <p:txBody>
          <a:bodyPr>
            <a:normAutofit lnSpcReduction="10000"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Connect with VTAC on social media for timely reminders and tips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Use CourseSearch and the VTAC Guide to find courses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One application, twelve preferences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Apply for SEAS category 1 (and other categories if appropriate)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Apply for scholarships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Change of Preference is open before and between offer rounds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Change your Results Service PIN to protect your ATAR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03854"/>
            <a:ext cx="82296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5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C00000"/>
                </a:solidFill>
              </a:rPr>
              <a:t>Contact details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414338" y="1833563"/>
            <a:ext cx="4567237" cy="472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lvl="1" indent="0">
              <a:buNone/>
            </a:pPr>
            <a:r>
              <a:rPr lang="en-AU" altLang="en-US" sz="1600" dirty="0" smtClean="0"/>
              <a:t>For more information and to apply:</a:t>
            </a:r>
          </a:p>
          <a:p>
            <a:pPr marL="205740" lvl="1" indent="0" algn="ctr">
              <a:buNone/>
            </a:pPr>
            <a:r>
              <a:rPr lang="en-AU" altLang="en-US" sz="1600" b="1" dirty="0" smtClean="0">
                <a:hlinkClick r:id="rId3"/>
              </a:rPr>
              <a:t>www.vtac.edu.au</a:t>
            </a:r>
            <a:endParaRPr lang="en-AU" altLang="en-US" sz="1600" b="1" dirty="0" smtClean="0"/>
          </a:p>
          <a:p>
            <a:pPr marL="205740" lvl="1" indent="0">
              <a:buNone/>
            </a:pPr>
            <a:endParaRPr lang="en-AU" altLang="en-US" sz="1200" dirty="0" smtClean="0"/>
          </a:p>
          <a:p>
            <a:pPr marL="205740" lvl="1" indent="0">
              <a:buNone/>
            </a:pPr>
            <a:r>
              <a:rPr lang="en-AU" altLang="en-US" sz="1600" dirty="0" smtClean="0"/>
              <a:t>Questions?</a:t>
            </a:r>
          </a:p>
          <a:p>
            <a:pPr lvl="1"/>
            <a:r>
              <a:rPr lang="en-AU" altLang="en-US" sz="1600" dirty="0" smtClean="0"/>
              <a:t>Call VTAC on </a:t>
            </a:r>
            <a:r>
              <a:rPr lang="en-AU" sz="1600" dirty="0"/>
              <a:t>1300 364 </a:t>
            </a:r>
            <a:r>
              <a:rPr lang="en-AU" sz="1600" dirty="0" smtClean="0"/>
              <a:t>133</a:t>
            </a:r>
          </a:p>
          <a:p>
            <a:pPr lvl="1"/>
            <a:r>
              <a:rPr lang="en-AU" sz="1600" dirty="0" smtClean="0"/>
              <a:t>Email VTAC through the VTAC website</a:t>
            </a:r>
          </a:p>
          <a:p>
            <a:pPr lvl="1"/>
            <a:r>
              <a:rPr lang="en-AU" sz="1600" dirty="0" smtClean="0"/>
              <a:t>Send us a private message on Facebook (</a:t>
            </a:r>
            <a:r>
              <a:rPr lang="en-AU" sz="1600" u="sng" dirty="0" smtClean="0"/>
              <a:t>facebook.com/</a:t>
            </a:r>
            <a:r>
              <a:rPr lang="en-AU" sz="1600" u="sng" dirty="0" err="1" smtClean="0"/>
              <a:t>vtacguide</a:t>
            </a:r>
            <a:r>
              <a:rPr lang="en-AU" sz="1600" dirty="0" smtClean="0"/>
              <a:t>)</a:t>
            </a:r>
          </a:p>
          <a:p>
            <a:pPr lvl="1"/>
            <a:r>
              <a:rPr lang="en-AU" sz="1600" dirty="0" smtClean="0"/>
              <a:t>Tweet </a:t>
            </a:r>
            <a:r>
              <a:rPr lang="en-AU" sz="1600" u="sng" dirty="0" smtClean="0"/>
              <a:t>@</a:t>
            </a:r>
            <a:r>
              <a:rPr lang="en-AU" sz="1600" u="sng" dirty="0" err="1" smtClean="0"/>
              <a:t>vtacguide</a:t>
            </a:r>
            <a:r>
              <a:rPr lang="en-AU" sz="1600" dirty="0" smtClean="0"/>
              <a:t> or DM us</a:t>
            </a:r>
          </a:p>
          <a:p>
            <a:pPr lvl="1"/>
            <a:r>
              <a:rPr lang="en-AU" sz="1600" dirty="0" smtClean="0"/>
              <a:t>Find more information at </a:t>
            </a:r>
            <a:r>
              <a:rPr lang="en-AU" sz="1600" u="sng" dirty="0" smtClean="0"/>
              <a:t>blog.vtac.edu.au</a:t>
            </a:r>
            <a:r>
              <a:rPr lang="en-AU" sz="1600" dirty="0" smtClean="0"/>
              <a:t> </a:t>
            </a:r>
          </a:p>
          <a:p>
            <a:pPr lvl="1"/>
            <a:endParaRPr lang="en-AU" altLang="en-US" sz="1600" dirty="0"/>
          </a:p>
          <a:p>
            <a:pPr lvl="1"/>
            <a:endParaRPr lang="en-AU" altLang="en-US" sz="1200" dirty="0" smtClean="0"/>
          </a:p>
          <a:p>
            <a:pPr lvl="1"/>
            <a:endParaRPr lang="en-AU" altLang="en-US" sz="1200" dirty="0"/>
          </a:p>
          <a:p>
            <a:pPr lvl="1"/>
            <a:endParaRPr lang="en-AU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92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854"/>
            <a:ext cx="8229600" cy="845975"/>
          </a:xfrm>
        </p:spPr>
        <p:txBody>
          <a:bodyPr/>
          <a:lstStyle/>
          <a:p>
            <a:r>
              <a:rPr lang="en-US" dirty="0" smtClean="0"/>
              <a:t>VTAC CourseSearch – finding courses online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710856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142" y="1349829"/>
            <a:ext cx="6133607" cy="48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74" t="41256" r="52296" b="19887"/>
          <a:stretch/>
        </p:blipFill>
        <p:spPr>
          <a:xfrm>
            <a:off x="100691" y="2006197"/>
            <a:ext cx="9043309" cy="332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142342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05219" y="1110734"/>
            <a:ext cx="825258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Prerequisite CourseSearch – building a study program </a:t>
            </a:r>
            <a:endParaRPr lang="en-AU" sz="2400" b="1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r="40101"/>
          <a:stretch/>
        </p:blipFill>
        <p:spPr>
          <a:xfrm>
            <a:off x="4727573" y="2884033"/>
            <a:ext cx="4307571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0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types offered through VTAC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2695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4874851" y="1723558"/>
            <a:ext cx="42691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AU" sz="2400" b="1" dirty="0" smtClean="0"/>
              <a:t>VET courses </a:t>
            </a:r>
          </a:p>
          <a:p>
            <a:pPr>
              <a:defRPr/>
            </a:pPr>
            <a:r>
              <a:rPr lang="en-AU" sz="2400" dirty="0" smtClean="0"/>
              <a:t>Certificate II</a:t>
            </a:r>
          </a:p>
          <a:p>
            <a:pPr>
              <a:defRPr/>
            </a:pPr>
            <a:r>
              <a:rPr lang="en-AU" sz="2400" dirty="0" smtClean="0"/>
              <a:t>Certificate III</a:t>
            </a:r>
          </a:p>
          <a:p>
            <a:pPr>
              <a:defRPr/>
            </a:pPr>
            <a:r>
              <a:rPr lang="en-AU" sz="2400" dirty="0" smtClean="0"/>
              <a:t>Certificate IV</a:t>
            </a:r>
          </a:p>
          <a:p>
            <a:pPr>
              <a:defRPr/>
            </a:pPr>
            <a:r>
              <a:rPr lang="en-AU" sz="2400" dirty="0" smtClean="0"/>
              <a:t>Diploma</a:t>
            </a:r>
          </a:p>
          <a:p>
            <a:pPr>
              <a:defRPr/>
            </a:pPr>
            <a:r>
              <a:rPr lang="en-AU" sz="2400" dirty="0" smtClean="0"/>
              <a:t>Advanced Diploma</a:t>
            </a:r>
          </a:p>
          <a:p>
            <a:pPr marL="0" indent="0">
              <a:buNone/>
              <a:defRPr/>
            </a:pPr>
            <a:r>
              <a:rPr lang="en-AU" sz="1900" dirty="0" smtClean="0"/>
              <a:t>Year 12 students under 20 years of age are usually eligible for government subsidised places.</a:t>
            </a:r>
            <a:endParaRPr lang="en-AU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9425" y="1723558"/>
            <a:ext cx="834750" cy="455318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80034"/>
            <a:ext cx="4684713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smtClean="0"/>
              <a:t>Higher Education courses </a:t>
            </a:r>
          </a:p>
          <a:p>
            <a:pPr marL="273844" indent="-27384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 smtClean="0"/>
              <a:t>Undergraduate</a:t>
            </a:r>
            <a:endParaRPr lang="en-AU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AU" sz="2000" dirty="0"/>
              <a:t>Advanced Diploma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sz="2000" dirty="0"/>
              <a:t>Associate </a:t>
            </a:r>
            <a:r>
              <a:rPr lang="en-AU" sz="2000" dirty="0" smtClean="0"/>
              <a:t>Degree</a:t>
            </a:r>
            <a:endParaRPr lang="en-AU" sz="2000" dirty="0"/>
          </a:p>
          <a:p>
            <a:pPr lvl="1" fontAlgn="auto">
              <a:spcAft>
                <a:spcPts val="0"/>
              </a:spcAft>
              <a:defRPr/>
            </a:pPr>
            <a:r>
              <a:rPr lang="en-AU" sz="2000" dirty="0" smtClean="0"/>
              <a:t>Bachelor’s Degree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 smtClean="0"/>
              <a:t>Postgraduate</a:t>
            </a:r>
            <a:endParaRPr lang="en-AU" sz="2400" dirty="0"/>
          </a:p>
          <a:p>
            <a:pPr lvl="1" fontAlgn="auto">
              <a:spcAft>
                <a:spcPts val="0"/>
              </a:spcAft>
              <a:defRPr/>
            </a:pPr>
            <a:r>
              <a:rPr lang="en-AU" sz="2000" dirty="0"/>
              <a:t>Graduate entry </a:t>
            </a:r>
            <a:r>
              <a:rPr lang="en-AU" sz="2000" dirty="0" smtClean="0"/>
              <a:t>teaching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AU" sz="2000" dirty="0" smtClean="0"/>
              <a:t>Graduate entry (other)</a:t>
            </a:r>
            <a:endParaRPr lang="en-AU" sz="2000" dirty="0"/>
          </a:p>
          <a:p>
            <a:pPr fontAlgn="auto"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02731" y="5108223"/>
            <a:ext cx="2833098" cy="6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34541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3716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001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-134541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AU" sz="1600" dirty="0" smtClean="0">
                <a:solidFill>
                  <a:srgbClr val="C00000"/>
                </a:solidFill>
              </a:rPr>
              <a:t>Not relevant to Year 12 applicants</a:t>
            </a:r>
            <a:endParaRPr lang="en-AU" sz="11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336" y="2311127"/>
            <a:ext cx="642608" cy="359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569" y="4811503"/>
            <a:ext cx="910540" cy="370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5172" y="4411646"/>
            <a:ext cx="800402" cy="3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26957"/>
              </p:ext>
            </p:extLst>
          </p:nvPr>
        </p:nvGraphicFramePr>
        <p:xfrm>
          <a:off x="457200" y="-216781"/>
          <a:ext cx="8229600" cy="144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979322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smtClean="0"/>
              <a:t>Course codes ending in</a:t>
            </a:r>
          </a:p>
          <a:p>
            <a:pPr marL="273844" indent="-27384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smtClean="0"/>
              <a:t>1</a:t>
            </a:r>
            <a:r>
              <a:rPr lang="en-AU" sz="2400" dirty="0" smtClean="0"/>
              <a:t>: are Commonwealth supported places (subsidised)</a:t>
            </a:r>
          </a:p>
          <a:p>
            <a:pPr marL="273844" indent="-27384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smtClean="0"/>
              <a:t>2</a:t>
            </a:r>
            <a:r>
              <a:rPr lang="en-AU" sz="2400" dirty="0" smtClean="0"/>
              <a:t>: are domestic </a:t>
            </a:r>
            <a:r>
              <a:rPr lang="en-AU" sz="2400" dirty="0" smtClean="0"/>
              <a:t>full </a:t>
            </a:r>
            <a:r>
              <a:rPr lang="en-AU" sz="2400" dirty="0" smtClean="0"/>
              <a:t>fee </a:t>
            </a:r>
            <a:r>
              <a:rPr lang="en-AU" sz="2400" dirty="0" smtClean="0"/>
              <a:t>places</a:t>
            </a:r>
          </a:p>
          <a:p>
            <a:pPr marL="273844" indent="-27384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smtClean="0"/>
              <a:t>3</a:t>
            </a:r>
            <a:r>
              <a:rPr lang="en-AU" sz="2400" dirty="0" smtClean="0"/>
              <a:t>: are international fee places</a:t>
            </a:r>
          </a:p>
          <a:p>
            <a:pPr marL="273844" indent="-27384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 smtClean="0"/>
              <a:t>4</a:t>
            </a:r>
            <a:r>
              <a:rPr lang="en-AU" sz="2400" dirty="0" smtClean="0"/>
              <a:t>: have the fee-type determined by provider at enrolment </a:t>
            </a:r>
            <a:r>
              <a:rPr lang="en-AU" sz="2400" dirty="0" smtClean="0"/>
              <a:t>for example TAFE </a:t>
            </a:r>
          </a:p>
          <a:p>
            <a:pPr marL="273844" indent="-273844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dirty="0"/>
              <a:t>	</a:t>
            </a:r>
            <a:r>
              <a:rPr lang="en-AU" sz="1800" dirty="0" smtClean="0"/>
              <a:t>(usually </a:t>
            </a:r>
            <a:r>
              <a:rPr lang="en-AU" sz="1800" dirty="0" smtClean="0"/>
              <a:t>subsidised for Year 12 students under 20 years of age)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1887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3475</Words>
  <Application>Microsoft Office PowerPoint</Application>
  <PresentationFormat>On-screen Show (4:3)</PresentationFormat>
  <Paragraphs>738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Diamond Grid 16x9</vt:lpstr>
      <vt:lpstr>VTAC 2015</vt:lpstr>
      <vt:lpstr>About VTAC</vt:lpstr>
      <vt:lpstr>The VTAC process</vt:lpstr>
      <vt:lpstr>PowerPoint Presentation</vt:lpstr>
      <vt:lpstr>Finding courses – the VTAC eGuide 2016</vt:lpstr>
      <vt:lpstr>VTAC CourseSearch – finding courses online</vt:lpstr>
      <vt:lpstr>PowerPoint Presentation</vt:lpstr>
      <vt:lpstr>Course types offered through VTAC</vt:lpstr>
      <vt:lpstr>Fee types</vt:lpstr>
      <vt:lpstr>Which codes can I apply for?</vt:lpstr>
      <vt:lpstr>Reading course entries</vt:lpstr>
      <vt:lpstr>Applicant types</vt:lpstr>
      <vt:lpstr>Selection data</vt:lpstr>
      <vt:lpstr>Selection data: clearly-in and % below</vt:lpstr>
      <vt:lpstr>Selection criteria</vt:lpstr>
      <vt:lpstr>PowerPoint Presentation</vt:lpstr>
      <vt:lpstr>VTAC Registration</vt:lpstr>
      <vt:lpstr>Registration – entering current enrolment information</vt:lpstr>
      <vt:lpstr>Residency status</vt:lpstr>
      <vt:lpstr>Registration tips</vt:lpstr>
      <vt:lpstr>PowerPoint Presentation</vt:lpstr>
      <vt:lpstr>Course application dates and fees</vt:lpstr>
      <vt:lpstr>Applying for courses</vt:lpstr>
      <vt:lpstr>PowerPoint Presentation</vt:lpstr>
      <vt:lpstr>Special Entry Access Scheme (SEAS)</vt:lpstr>
      <vt:lpstr>What can SEAS do?</vt:lpstr>
      <vt:lpstr>Applying for SEAS</vt:lpstr>
      <vt:lpstr>SEAS categories</vt:lpstr>
      <vt:lpstr>Category 1 – Personal Information and Location</vt:lpstr>
      <vt:lpstr>Category 2 – Difficult Circumstances</vt:lpstr>
      <vt:lpstr>Category 3 – Disadvantaged financial background</vt:lpstr>
      <vt:lpstr>SEAS documentation Category 3 (disadvantaged financial background)</vt:lpstr>
      <vt:lpstr>Category 4 – Disability or medical condition</vt:lpstr>
      <vt:lpstr>SEAS impact statements</vt:lpstr>
      <vt:lpstr>SEAS statements of support</vt:lpstr>
      <vt:lpstr>Poor statements of support</vt:lpstr>
      <vt:lpstr>How to provide statements of support</vt:lpstr>
      <vt:lpstr>Hard copy SEAS documentation</vt:lpstr>
      <vt:lpstr>Scholarships</vt:lpstr>
      <vt:lpstr>PowerPoint Presentation</vt:lpstr>
      <vt:lpstr>Change of Preference</vt:lpstr>
      <vt:lpstr>Get it right by 21 December</vt:lpstr>
      <vt:lpstr>PowerPoint Presentation</vt:lpstr>
      <vt:lpstr>Responding to an offer</vt:lpstr>
      <vt:lpstr>Always accept an offer</vt:lpstr>
      <vt:lpstr>Didn’t get an offer, or the offer you wanted?</vt:lpstr>
      <vt:lpstr>Changing preferences after a round</vt:lpstr>
      <vt:lpstr>Supplementary offers</vt:lpstr>
      <vt:lpstr>Scaling and the ATAR</vt:lpstr>
      <vt:lpstr>Scaling</vt:lpstr>
      <vt:lpstr>How scaling works  </vt:lpstr>
      <vt:lpstr>Australian Tertiary Admission Rank </vt:lpstr>
      <vt:lpstr>How the ATAR is calculated</vt:lpstr>
      <vt:lpstr>How the ATAR is calculated</vt:lpstr>
      <vt:lpstr>VCE Results and ATAR Service</vt:lpstr>
      <vt:lpstr>Separate IDs and PINs </vt:lpstr>
      <vt:lpstr>Remember: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2015-07-19T22:27:30Z</dcterms:created>
  <dcterms:modified xsi:type="dcterms:W3CDTF">2015-07-30T12:28:13Z</dcterms:modified>
</cp:coreProperties>
</file>