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5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4E435FA-EE07-4DC4-ADD8-39EA00CBEBE9}" type="datetimeFigureOut">
              <a:rPr lang="en-AU" smtClean="0"/>
              <a:t>28/10/2013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1DEEB44-B0F7-4C8F-A44C-8A24D1596E13}" type="slidenum">
              <a:rPr lang="en-AU" smtClean="0"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PIACERE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8694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PIACERE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 </a:t>
            </a:r>
            <a:r>
              <a:rPr lang="en-US" sz="3200" dirty="0"/>
              <a:t>any language, we frequently talk about things we like (or dislike).  Italians use the verb </a:t>
            </a:r>
            <a:r>
              <a:rPr lang="en-US" sz="3200" i="1" dirty="0" err="1"/>
              <a:t>piacere</a:t>
            </a:r>
            <a:r>
              <a:rPr lang="en-US" sz="3200" dirty="0"/>
              <a:t> ("to please") for this purpose, but grammatically, sentences constructed with </a:t>
            </a:r>
            <a:r>
              <a:rPr lang="en-US" sz="3200" i="1" dirty="0" err="1"/>
              <a:t>piacere</a:t>
            </a:r>
            <a:r>
              <a:rPr lang="en-US" sz="3200" dirty="0"/>
              <a:t> do not function the same as in English.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191807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PIACERE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In </a:t>
            </a:r>
            <a:r>
              <a:rPr lang="en-US" sz="3200" dirty="0"/>
              <a:t>English, we say "I like skiing." "He likes shrimp."  There is an </a:t>
            </a:r>
            <a:r>
              <a:rPr lang="en-US" sz="3200" i="1" dirty="0"/>
              <a:t>active</a:t>
            </a:r>
            <a:r>
              <a:rPr lang="en-US" sz="3200" dirty="0"/>
              <a:t> subject who </a:t>
            </a:r>
            <a:r>
              <a:rPr lang="en-US" sz="3200" i="1" dirty="0"/>
              <a:t>likes</a:t>
            </a:r>
            <a:r>
              <a:rPr lang="en-US" sz="3200" dirty="0"/>
              <a:t> something or someone </a:t>
            </a:r>
            <a:r>
              <a:rPr lang="en-US" sz="3200" dirty="0" smtClean="0"/>
              <a:t>.</a:t>
            </a:r>
            <a:endParaRPr lang="en-AU" sz="3200" dirty="0"/>
          </a:p>
          <a:p>
            <a:r>
              <a:rPr lang="en-US" sz="3200" dirty="0"/>
              <a:t>In Italian, think of it as "Skiing pleases me." </a:t>
            </a:r>
            <a:r>
              <a:rPr lang="en-US" sz="3200" dirty="0" smtClean="0"/>
              <a:t>“Chocolate pleases </a:t>
            </a:r>
            <a:r>
              <a:rPr lang="en-US" sz="3200" dirty="0"/>
              <a:t>him."  The subject (a person, thing, or activity) is pleasing TO someone </a:t>
            </a:r>
            <a:r>
              <a:rPr lang="en-US" sz="3200" dirty="0" smtClean="0"/>
              <a:t>.</a:t>
            </a:r>
            <a:endParaRPr lang="en-AU" sz="3200" dirty="0"/>
          </a:p>
        </p:txBody>
      </p:sp>
    </p:spTree>
    <p:extLst>
      <p:ext uri="{BB962C8B-B14F-4D97-AF65-F5344CB8AC3E}">
        <p14:creationId xmlns:p14="http://schemas.microsoft.com/office/powerpoint/2010/main" val="251454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404664"/>
            <a:ext cx="7520940" cy="4275813"/>
          </a:xfrm>
        </p:spPr>
        <p:txBody>
          <a:bodyPr>
            <a:normAutofit/>
          </a:bodyPr>
          <a:lstStyle/>
          <a:p>
            <a:r>
              <a:rPr lang="en-AU" sz="2800" dirty="0"/>
              <a:t>If you only remember one thing:</a:t>
            </a:r>
          </a:p>
          <a:p>
            <a:r>
              <a:rPr lang="en-AU" sz="2800" dirty="0"/>
              <a:t>In English         I like it/you/them</a:t>
            </a:r>
          </a:p>
          <a:p>
            <a:r>
              <a:rPr lang="en-AU" sz="2800" dirty="0"/>
              <a:t>In Italian          it pleases me</a:t>
            </a:r>
          </a:p>
          <a:p>
            <a:r>
              <a:rPr lang="en-AU" sz="2800" dirty="0"/>
              <a:t>The word is: PIACERE A (to like/be pleased by)</a:t>
            </a:r>
          </a:p>
          <a:p>
            <a:pPr lvl="0"/>
            <a:r>
              <a:rPr lang="en-AU" sz="2800" dirty="0"/>
              <a:t>is a regular verb</a:t>
            </a:r>
          </a:p>
          <a:p>
            <a:pPr lvl="0"/>
            <a:r>
              <a:rPr lang="it-IT" sz="2800" dirty="0" smtClean="0"/>
              <a:t>a </a:t>
            </a:r>
            <a:r>
              <a:rPr lang="it-IT" sz="2800" dirty="0"/>
              <a:t>me=mi; a te=ti; a voi=vi; a noi=ci; a lui = gli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471072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0326899"/>
              </p:ext>
            </p:extLst>
          </p:nvPr>
        </p:nvGraphicFramePr>
        <p:xfrm>
          <a:off x="251520" y="1124744"/>
          <a:ext cx="8712970" cy="408139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778"/>
                <a:gridCol w="1412102"/>
                <a:gridCol w="1847751"/>
                <a:gridCol w="1066588"/>
                <a:gridCol w="1847751"/>
              </a:tblGrid>
              <a:tr h="5941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Who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What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Conjugation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(Singular)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What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Conjugation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(plural)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355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I like 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mi </a:t>
                      </a:r>
                      <a:r>
                        <a:rPr lang="en-AU" sz="1400" dirty="0" err="1" smtClean="0">
                          <a:effectLst/>
                        </a:rPr>
                        <a:t>piace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them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mi piacciono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35509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You like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ti piace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them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ti piacciono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20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She likes 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le </a:t>
                      </a:r>
                      <a:r>
                        <a:rPr lang="en-AU" sz="1400" dirty="0" err="1">
                          <a:effectLst/>
                        </a:rPr>
                        <a:t>piace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them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le piacciono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20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He likes 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gli piace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them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gli piacciono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20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We</a:t>
                      </a:r>
                      <a:r>
                        <a:rPr lang="en-AU" sz="1400" baseline="0" dirty="0" smtClean="0">
                          <a:effectLst/>
                        </a:rPr>
                        <a:t> </a:t>
                      </a:r>
                      <a:r>
                        <a:rPr lang="en-AU" sz="1400" dirty="0" smtClean="0">
                          <a:effectLst/>
                        </a:rPr>
                        <a:t>like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ci</a:t>
                      </a:r>
                      <a:r>
                        <a:rPr lang="en-AU" sz="1400" dirty="0">
                          <a:effectLst/>
                        </a:rPr>
                        <a:t> </a:t>
                      </a:r>
                      <a:r>
                        <a:rPr lang="en-AU" sz="1400" dirty="0" err="1">
                          <a:effectLst/>
                        </a:rPr>
                        <a:t>piace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them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ci</a:t>
                      </a:r>
                      <a:r>
                        <a:rPr lang="en-AU" sz="1400" dirty="0">
                          <a:effectLst/>
                        </a:rPr>
                        <a:t> </a:t>
                      </a:r>
                      <a:r>
                        <a:rPr lang="en-AU" sz="1400" dirty="0" err="1">
                          <a:effectLst/>
                        </a:rPr>
                        <a:t>piacciono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420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>
                          <a:effectLst/>
                        </a:rPr>
                        <a:t>You (</a:t>
                      </a:r>
                      <a:r>
                        <a:rPr lang="en-AU" sz="1400" dirty="0" err="1">
                          <a:effectLst/>
                        </a:rPr>
                        <a:t>pl</a:t>
                      </a:r>
                      <a:r>
                        <a:rPr lang="en-AU" sz="1400" dirty="0">
                          <a:effectLst/>
                        </a:rPr>
                        <a:t>) like  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vi piace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them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vi piacciono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  <a:tr h="8859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They like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 dirty="0" smtClean="0">
                          <a:effectLst/>
                        </a:rPr>
                        <a:t>it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piace a loro/gli piace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1400">
                          <a:effectLst/>
                        </a:rPr>
                        <a:t>them</a:t>
                      </a:r>
                      <a:endParaRPr lang="en-A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400" dirty="0">
                          <a:effectLst/>
                        </a:rPr>
                        <a:t>piacciono a loro/gli piacciono</a:t>
                      </a:r>
                      <a:endParaRPr lang="en-A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6200" marR="304800" marT="76200" marB="7620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99592" y="4046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Conjugation: present tense </a:t>
            </a:r>
            <a:r>
              <a:rPr kumimoji="0" lang="en-US" sz="1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en-US" sz="1000" b="1" i="0" u="sng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Georgia" pitchFamily="18" charset="0"/>
                <a:ea typeface="Times New Roman" pitchFamily="18" charset="0"/>
                <a:cs typeface="Times New Roman" pitchFamily="18" charset="0"/>
              </a:rPr>
              <a:t> I like it/them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612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59</TotalTime>
  <Words>186</Words>
  <Application>Microsoft Office PowerPoint</Application>
  <PresentationFormat>On-screen Show (4:3)</PresentationFormat>
  <Paragraphs>55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PIACERE</vt:lpstr>
      <vt:lpstr>PIACERE</vt:lpstr>
      <vt:lpstr>PIACERE</vt:lpstr>
      <vt:lpstr>PowerPoint Presentation</vt:lpstr>
      <vt:lpstr>PowerPoint Presentation</vt:lpstr>
    </vt:vector>
  </TitlesOfParts>
  <Company>DEECD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PIACERE</dc:title>
  <dc:creator>Jacqueline Melia</dc:creator>
  <cp:lastModifiedBy>Jacqueline Melia</cp:lastModifiedBy>
  <cp:revision>6</cp:revision>
  <dcterms:created xsi:type="dcterms:W3CDTF">2013-10-16T03:44:55Z</dcterms:created>
  <dcterms:modified xsi:type="dcterms:W3CDTF">2013-10-28T04:17:26Z</dcterms:modified>
</cp:coreProperties>
</file>